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5" r:id="rId4"/>
    <p:sldId id="259" r:id="rId5"/>
    <p:sldId id="260" r:id="rId6"/>
    <p:sldId id="261" r:id="rId7"/>
    <p:sldId id="262" r:id="rId8"/>
    <p:sldId id="266" r:id="rId9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25"/>
    <p:restoredTop sz="94708"/>
  </p:normalViewPr>
  <p:slideViewPr>
    <p:cSldViewPr snapToGrid="0">
      <p:cViewPr varScale="1">
        <p:scale>
          <a:sx n="121" d="100"/>
          <a:sy n="121" d="100"/>
        </p:scale>
        <p:origin x="1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A68E66-C206-4562-8F65-172B8158FB80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0C08B166-96A0-480A-AD89-6A3C7706B5A6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 dirty="0" err="1"/>
            <a:t>Kunnskaper</a:t>
          </a:r>
          <a:r>
            <a:rPr lang="en-GB" sz="2000" dirty="0"/>
            <a:t>:</a:t>
          </a:r>
          <a:endParaRPr lang="en-US" sz="2000" dirty="0"/>
        </a:p>
      </dgm:t>
    </dgm:pt>
    <dgm:pt modelId="{DC20DD29-DB87-4876-8F53-3EF4EF9BB6FF}" type="parTrans" cxnId="{635DDE0C-69AD-4353-867D-E34B6B698DE0}">
      <dgm:prSet/>
      <dgm:spPr/>
      <dgm:t>
        <a:bodyPr/>
        <a:lstStyle/>
        <a:p>
          <a:endParaRPr lang="en-US"/>
        </a:p>
      </dgm:t>
    </dgm:pt>
    <dgm:pt modelId="{57375338-0122-4E85-BE22-5583575F1F59}" type="sibTrans" cxnId="{635DDE0C-69AD-4353-867D-E34B6B698DE0}">
      <dgm:prSet/>
      <dgm:spPr/>
      <dgm:t>
        <a:bodyPr/>
        <a:lstStyle/>
        <a:p>
          <a:endParaRPr lang="en-US"/>
        </a:p>
      </dgm:t>
    </dgm:pt>
    <dgm:pt modelId="{EFB95B8A-9518-4CE4-B43D-E19F3E3B3D1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grunnleggende</a:t>
          </a:r>
          <a:r>
            <a:rPr lang="en-GB" sz="1200" b="0" dirty="0"/>
            <a:t> </a:t>
          </a:r>
          <a:r>
            <a:rPr lang="en-GB" sz="1200" b="0" dirty="0" err="1"/>
            <a:t>konsepter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viktigheten</a:t>
          </a:r>
          <a:r>
            <a:rPr lang="en-GB" sz="1200" b="0" dirty="0"/>
            <a:t> </a:t>
          </a:r>
          <a:r>
            <a:rPr lang="en-GB" sz="1200" b="0" dirty="0" err="1"/>
            <a:t>av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</a:t>
          </a:r>
          <a:r>
            <a:rPr lang="en-GB" sz="1200" b="0" dirty="0" err="1"/>
            <a:t>i</a:t>
          </a:r>
          <a:r>
            <a:rPr lang="en-GB" sz="1200" b="0" dirty="0"/>
            <a:t> </a:t>
          </a:r>
          <a:r>
            <a:rPr lang="en-GB" sz="1200" b="0" dirty="0" err="1"/>
            <a:t>moderne</a:t>
          </a:r>
          <a:r>
            <a:rPr lang="en-GB" sz="1200" b="0" dirty="0"/>
            <a:t> IT-</a:t>
          </a:r>
          <a:r>
            <a:rPr lang="en-GB" sz="1200" b="0" dirty="0" err="1"/>
            <a:t>infrastruktur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D22D3480-023E-4336-868C-5AC8AB1F897D}" type="parTrans" cxnId="{3FE12905-264F-4894-981E-793E5C4B4E88}">
      <dgm:prSet/>
      <dgm:spPr/>
      <dgm:t>
        <a:bodyPr/>
        <a:lstStyle/>
        <a:p>
          <a:endParaRPr lang="en-US"/>
        </a:p>
      </dgm:t>
    </dgm:pt>
    <dgm:pt modelId="{3C3A1B77-0046-47A7-9FA0-127F5B7829AE}" type="sibTrans" cxnId="{3FE12905-264F-4894-981E-793E5C4B4E88}">
      <dgm:prSet/>
      <dgm:spPr/>
      <dgm:t>
        <a:bodyPr/>
        <a:lstStyle/>
        <a:p>
          <a:endParaRPr lang="en-US"/>
        </a:p>
      </dgm:t>
    </dgm:pt>
    <dgm:pt modelId="{AC43F537-94EA-4177-ABE2-ECD5C00D492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Kjenne</a:t>
          </a:r>
          <a:r>
            <a:rPr lang="en-GB" sz="1200" b="0" dirty="0"/>
            <a:t> </a:t>
          </a:r>
          <a:r>
            <a:rPr lang="en-GB" sz="1200" b="0" dirty="0" err="1"/>
            <a:t>til</a:t>
          </a:r>
          <a:r>
            <a:rPr lang="en-GB" sz="1200" b="0" dirty="0"/>
            <a:t> </a:t>
          </a:r>
          <a:r>
            <a:rPr lang="en-GB" sz="1200" b="0" dirty="0" err="1"/>
            <a:t>ulike</a:t>
          </a:r>
          <a:r>
            <a:rPr lang="en-GB" sz="1200" b="0" dirty="0"/>
            <a:t> typer </a:t>
          </a:r>
          <a:r>
            <a:rPr lang="en-GB" sz="1200" b="0" dirty="0" err="1"/>
            <a:t>skytjenester</a:t>
          </a:r>
          <a:r>
            <a:rPr lang="en-GB" sz="1200" b="0" dirty="0"/>
            <a:t> (IaaS, PaaS, SaaS)</a:t>
          </a:r>
          <a:endParaRPr lang="en-US" sz="1200" dirty="0"/>
        </a:p>
      </dgm:t>
    </dgm:pt>
    <dgm:pt modelId="{4A40CCDE-2534-487D-BD03-647205001CDB}" type="parTrans" cxnId="{024A0730-B3E7-4812-9C62-6CB392CD1CC8}">
      <dgm:prSet/>
      <dgm:spPr/>
      <dgm:t>
        <a:bodyPr/>
        <a:lstStyle/>
        <a:p>
          <a:endParaRPr lang="en-US"/>
        </a:p>
      </dgm:t>
    </dgm:pt>
    <dgm:pt modelId="{86415DBC-14F0-46B4-8FB2-4FE1172793C5}" type="sibTrans" cxnId="{024A0730-B3E7-4812-9C62-6CB392CD1CC8}">
      <dgm:prSet/>
      <dgm:spPr/>
      <dgm:t>
        <a:bodyPr/>
        <a:lstStyle/>
        <a:p>
          <a:endParaRPr lang="en-US"/>
        </a:p>
      </dgm:t>
    </dgm:pt>
    <dgm:pt modelId="{A75EC8F9-3BAC-410C-B1EE-31FBE87EAB0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hvordan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</a:t>
          </a:r>
          <a:r>
            <a:rPr lang="en-GB" sz="1200" b="0" dirty="0" err="1"/>
            <a:t>kan</a:t>
          </a:r>
          <a:r>
            <a:rPr lang="en-GB" sz="1200" b="0" dirty="0"/>
            <a:t> </a:t>
          </a:r>
          <a:r>
            <a:rPr lang="en-GB" sz="1200" b="0" dirty="0" err="1"/>
            <a:t>forbedre</a:t>
          </a:r>
          <a:r>
            <a:rPr lang="en-GB" sz="1200" b="0" dirty="0"/>
            <a:t> </a:t>
          </a:r>
          <a:r>
            <a:rPr lang="en-GB" sz="1200" b="0" dirty="0" err="1"/>
            <a:t>kostnadseffektivitet</a:t>
          </a:r>
          <a:r>
            <a:rPr lang="en-GB" sz="1200" b="0" dirty="0"/>
            <a:t>, </a:t>
          </a:r>
          <a:r>
            <a:rPr lang="en-GB" sz="1200" b="0" dirty="0" err="1"/>
            <a:t>skalerbarhet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tilgjengelighet</a:t>
          </a:r>
          <a:endParaRPr lang="en-US" sz="1200" dirty="0"/>
        </a:p>
      </dgm:t>
    </dgm:pt>
    <dgm:pt modelId="{ED99B107-8DF2-4A09-ADC4-DCFDE0020834}" type="parTrans" cxnId="{47DD3F45-AB3C-4D3B-97B9-7763E78CB6D1}">
      <dgm:prSet/>
      <dgm:spPr/>
      <dgm:t>
        <a:bodyPr/>
        <a:lstStyle/>
        <a:p>
          <a:endParaRPr lang="en-US"/>
        </a:p>
      </dgm:t>
    </dgm:pt>
    <dgm:pt modelId="{67CF248D-5F63-4B3F-BF48-CEA9EEE6DDB7}" type="sibTrans" cxnId="{47DD3F45-AB3C-4D3B-97B9-7763E78CB6D1}">
      <dgm:prSet/>
      <dgm:spPr/>
      <dgm:t>
        <a:bodyPr/>
        <a:lstStyle/>
        <a:p>
          <a:endParaRPr lang="en-US"/>
        </a:p>
      </dgm:t>
    </dgm:pt>
    <dgm:pt modelId="{FC2A4555-C404-4DF8-9341-B690B08E6D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/>
            <a:t>Kunne </a:t>
          </a:r>
          <a:r>
            <a:rPr lang="en-GB" sz="1200" b="0" dirty="0" err="1"/>
            <a:t>bruke</a:t>
          </a:r>
          <a:r>
            <a:rPr lang="en-GB" sz="1200" b="0" dirty="0"/>
            <a:t> AWS Management Console </a:t>
          </a:r>
          <a:r>
            <a:rPr lang="en-GB" sz="1200" b="0" dirty="0" err="1"/>
            <a:t>og</a:t>
          </a:r>
          <a:r>
            <a:rPr lang="en-GB" sz="1200" b="0" dirty="0"/>
            <a:t> AWS CLI for </a:t>
          </a:r>
          <a:r>
            <a:rPr lang="en-GB" sz="1200" b="0" dirty="0" err="1"/>
            <a:t>å</a:t>
          </a:r>
          <a:r>
            <a:rPr lang="en-GB" sz="1200" b="0" dirty="0"/>
            <a:t> </a:t>
          </a:r>
          <a:r>
            <a:rPr lang="en-GB" sz="1200" b="0" dirty="0" err="1"/>
            <a:t>administrere</a:t>
          </a:r>
          <a:r>
            <a:rPr lang="en-GB" sz="1200" b="0" dirty="0"/>
            <a:t> </a:t>
          </a:r>
          <a:r>
            <a:rPr lang="en-GB" sz="1200" b="0" dirty="0" err="1"/>
            <a:t>ressurser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automatisere</a:t>
          </a:r>
          <a:r>
            <a:rPr lang="en-GB" sz="1200" b="0" dirty="0"/>
            <a:t> </a:t>
          </a:r>
          <a:r>
            <a:rPr lang="en-GB" sz="1200" b="0" dirty="0" err="1"/>
            <a:t>oppgaver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B646D151-0283-4790-979F-50FC6D2AA51D}" type="parTrans" cxnId="{4130523E-71AD-4155-801A-32D8C29D1853}">
      <dgm:prSet/>
      <dgm:spPr/>
      <dgm:t>
        <a:bodyPr/>
        <a:lstStyle/>
        <a:p>
          <a:endParaRPr lang="en-US"/>
        </a:p>
      </dgm:t>
    </dgm:pt>
    <dgm:pt modelId="{00CBF1F2-9468-47AB-BBF6-92C1839EA4AB}" type="sibTrans" cxnId="{4130523E-71AD-4155-801A-32D8C29D1853}">
      <dgm:prSet/>
      <dgm:spPr/>
      <dgm:t>
        <a:bodyPr/>
        <a:lstStyle/>
        <a:p>
          <a:endParaRPr lang="en-US"/>
        </a:p>
      </dgm:t>
    </dgm:pt>
    <dgm:pt modelId="{73217BA2-CD55-4B67-B8B6-AA10B8CA9AF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Opprette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administrere</a:t>
          </a:r>
          <a:r>
            <a:rPr lang="en-GB" sz="1200" b="0" dirty="0"/>
            <a:t> VPC, EC2-instanser,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overvåke</a:t>
          </a:r>
          <a:r>
            <a:rPr lang="en-GB" sz="1200" b="0" dirty="0"/>
            <a:t> </a:t>
          </a:r>
          <a:r>
            <a:rPr lang="en-GB" sz="1200" b="0" dirty="0" err="1"/>
            <a:t>ressurser</a:t>
          </a:r>
          <a:r>
            <a:rPr lang="en-GB" sz="1200" b="0" dirty="0"/>
            <a:t> med CloudWatch</a:t>
          </a:r>
        </a:p>
        <a:p>
          <a:pPr>
            <a:lnSpc>
              <a:spcPct val="100000"/>
            </a:lnSpc>
          </a:pPr>
          <a:endParaRPr lang="en-US" sz="1200" dirty="0"/>
        </a:p>
      </dgm:t>
    </dgm:pt>
    <dgm:pt modelId="{2D89DAFF-0637-4F4B-8300-C784FCB50B96}" type="parTrans" cxnId="{C67E1332-42E3-4BC2-94B6-1FF4F6B34C95}">
      <dgm:prSet/>
      <dgm:spPr/>
      <dgm:t>
        <a:bodyPr/>
        <a:lstStyle/>
        <a:p>
          <a:endParaRPr lang="en-US"/>
        </a:p>
      </dgm:t>
    </dgm:pt>
    <dgm:pt modelId="{BA12FD68-C451-4832-84BB-65EA13186BD1}" type="sibTrans" cxnId="{C67E1332-42E3-4BC2-94B6-1FF4F6B34C95}">
      <dgm:prSet/>
      <dgm:spPr/>
      <dgm:t>
        <a:bodyPr/>
        <a:lstStyle/>
        <a:p>
          <a:endParaRPr lang="en-US"/>
        </a:p>
      </dgm:t>
    </dgm:pt>
    <dgm:pt modelId="{A8A0FFE4-AD65-495A-AB8D-820269D1F4C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Administrere</a:t>
          </a:r>
          <a:r>
            <a:rPr lang="en-GB" sz="1200" b="0" dirty="0"/>
            <a:t> data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tjenester</a:t>
          </a:r>
          <a:r>
            <a:rPr lang="en-GB" sz="1200" b="0" dirty="0"/>
            <a:t> </a:t>
          </a:r>
          <a:r>
            <a:rPr lang="en-GB" sz="1200" b="0" dirty="0" err="1"/>
            <a:t>ved</a:t>
          </a:r>
          <a:r>
            <a:rPr lang="en-GB" sz="1200" b="0" dirty="0"/>
            <a:t> </a:t>
          </a:r>
          <a:r>
            <a:rPr lang="en-GB" sz="1200" b="0" dirty="0" err="1"/>
            <a:t>hjelp</a:t>
          </a:r>
          <a:r>
            <a:rPr lang="en-GB" sz="1200" b="0" dirty="0"/>
            <a:t> </a:t>
          </a:r>
          <a:r>
            <a:rPr lang="en-GB" sz="1200" b="0" dirty="0" err="1"/>
            <a:t>av</a:t>
          </a:r>
          <a:r>
            <a:rPr lang="en-GB" sz="1200" b="0" dirty="0"/>
            <a:t> S3, RDS, Docker, Lambda, </a:t>
          </a:r>
          <a:r>
            <a:rPr lang="en-GB" sz="1200" b="0" dirty="0" err="1"/>
            <a:t>og</a:t>
          </a:r>
          <a:r>
            <a:rPr lang="en-GB" sz="1200" b="0" dirty="0"/>
            <a:t> AWS CloudFormation</a:t>
          </a:r>
          <a:endParaRPr lang="en-US" sz="1200" dirty="0"/>
        </a:p>
      </dgm:t>
    </dgm:pt>
    <dgm:pt modelId="{D72EEEBD-82D2-4FA1-8977-A58D0C61CF8F}" type="parTrans" cxnId="{27BDD395-AF71-4ABF-862F-4237F0E45F85}">
      <dgm:prSet/>
      <dgm:spPr/>
      <dgm:t>
        <a:bodyPr/>
        <a:lstStyle/>
        <a:p>
          <a:endParaRPr lang="en-US"/>
        </a:p>
      </dgm:t>
    </dgm:pt>
    <dgm:pt modelId="{12B1BD09-B871-4372-97B6-D20FB96B00E4}" type="sibTrans" cxnId="{27BDD395-AF71-4ABF-862F-4237F0E45F85}">
      <dgm:prSet/>
      <dgm:spPr/>
      <dgm:t>
        <a:bodyPr/>
        <a:lstStyle/>
        <a:p>
          <a:endParaRPr lang="en-US"/>
        </a:p>
      </dgm:t>
    </dgm:pt>
    <dgm:pt modelId="{6B25710E-0850-48AE-A952-DA19C492CCF5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/>
            <a:t>Generell kompetanse:</a:t>
          </a:r>
          <a:endParaRPr lang="en-US" sz="2000"/>
        </a:p>
      </dgm:t>
    </dgm:pt>
    <dgm:pt modelId="{69A0E9EF-8665-4702-99ED-1A24724A1547}" type="parTrans" cxnId="{C21A8D9E-576D-4ED1-AEF5-C04D0BADF5B2}">
      <dgm:prSet/>
      <dgm:spPr/>
      <dgm:t>
        <a:bodyPr/>
        <a:lstStyle/>
        <a:p>
          <a:endParaRPr lang="en-US"/>
        </a:p>
      </dgm:t>
    </dgm:pt>
    <dgm:pt modelId="{DEEA32D2-6A65-4A0B-A77B-A605EA744552}" type="sibTrans" cxnId="{C21A8D9E-576D-4ED1-AEF5-C04D0BADF5B2}">
      <dgm:prSet/>
      <dgm:spPr/>
      <dgm:t>
        <a:bodyPr/>
        <a:lstStyle/>
        <a:p>
          <a:endParaRPr lang="en-US"/>
        </a:p>
      </dgm:t>
    </dgm:pt>
    <dgm:pt modelId="{0A8EF03F-F3D5-441D-8A99-3D54B69162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/>
            <a:t>Kunne </a:t>
          </a:r>
          <a:r>
            <a:rPr lang="en-GB" sz="1200" b="0" dirty="0" err="1"/>
            <a:t>vurdere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velge</a:t>
          </a:r>
          <a:r>
            <a:rPr lang="en-GB" sz="1200" b="0" dirty="0"/>
            <a:t> </a:t>
          </a:r>
          <a:r>
            <a:rPr lang="en-GB" sz="1200" b="0" dirty="0" err="1"/>
            <a:t>passende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for </a:t>
          </a:r>
          <a:r>
            <a:rPr lang="en-GB" sz="1200" b="0" dirty="0" err="1"/>
            <a:t>ulike</a:t>
          </a:r>
          <a:r>
            <a:rPr lang="en-GB" sz="1200" b="0" dirty="0"/>
            <a:t> </a:t>
          </a:r>
          <a:r>
            <a:rPr lang="en-GB" sz="1200" b="0" dirty="0" err="1"/>
            <a:t>behov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designe</a:t>
          </a:r>
          <a:r>
            <a:rPr lang="en-GB" sz="1200" b="0" dirty="0"/>
            <a:t> </a:t>
          </a:r>
          <a:r>
            <a:rPr lang="en-GB" sz="1200" b="0" dirty="0" err="1"/>
            <a:t>skalerbare</a:t>
          </a:r>
          <a:r>
            <a:rPr lang="en-GB" sz="1200" b="0" dirty="0"/>
            <a:t> </a:t>
          </a:r>
          <a:r>
            <a:rPr lang="en-GB" sz="1200" b="0" dirty="0" err="1"/>
            <a:t>løsninger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839E61FE-5F28-4005-9F1C-B3D10A3AD9C1}" type="parTrans" cxnId="{12D7890E-7C11-4F9E-8DDB-5AD1CBAA2954}">
      <dgm:prSet/>
      <dgm:spPr/>
      <dgm:t>
        <a:bodyPr/>
        <a:lstStyle/>
        <a:p>
          <a:endParaRPr lang="en-US"/>
        </a:p>
      </dgm:t>
    </dgm:pt>
    <dgm:pt modelId="{6584614C-4B78-4BC2-BC96-985912732EDB}" type="sibTrans" cxnId="{12D7890E-7C11-4F9E-8DDB-5AD1CBAA2954}">
      <dgm:prSet/>
      <dgm:spPr/>
      <dgm:t>
        <a:bodyPr/>
        <a:lstStyle/>
        <a:p>
          <a:endParaRPr lang="en-US"/>
        </a:p>
      </dgm:t>
    </dgm:pt>
    <dgm:pt modelId="{61987777-A870-4A73-8970-BE4CF1CC2B4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implementere</a:t>
          </a:r>
          <a:r>
            <a:rPr lang="en-GB" sz="1200" b="0" dirty="0"/>
            <a:t> </a:t>
          </a:r>
          <a:r>
            <a:rPr lang="en-GB" sz="1200" b="0" dirty="0" err="1"/>
            <a:t>sikkerhetsaspekter</a:t>
          </a:r>
          <a:r>
            <a:rPr lang="en-GB" sz="1200" b="0" dirty="0"/>
            <a:t> </a:t>
          </a:r>
          <a:r>
            <a:rPr lang="en-GB" sz="1200" b="0" dirty="0" err="1"/>
            <a:t>ved</a:t>
          </a:r>
          <a:r>
            <a:rPr lang="en-GB" sz="1200" b="0" dirty="0"/>
            <a:t> bruk </a:t>
          </a:r>
          <a:r>
            <a:rPr lang="en-GB" sz="1200" b="0" dirty="0" err="1"/>
            <a:t>av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227747A8-874E-4073-A3B5-FC6627A531FC}" type="parTrans" cxnId="{460B8AF6-B2E7-4A15-AA04-5C002E412AF8}">
      <dgm:prSet/>
      <dgm:spPr/>
      <dgm:t>
        <a:bodyPr/>
        <a:lstStyle/>
        <a:p>
          <a:endParaRPr lang="en-US"/>
        </a:p>
      </dgm:t>
    </dgm:pt>
    <dgm:pt modelId="{71FAD859-3E36-46C7-AA02-CFEA72F8FBFF}" type="sibTrans" cxnId="{460B8AF6-B2E7-4A15-AA04-5C002E412AF8}">
      <dgm:prSet/>
      <dgm:spPr/>
      <dgm:t>
        <a:bodyPr/>
        <a:lstStyle/>
        <a:p>
          <a:endParaRPr lang="en-US"/>
        </a:p>
      </dgm:t>
    </dgm:pt>
    <dgm:pt modelId="{ADF943CA-18EC-486B-BD62-1CA59F0D10F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Holde</a:t>
          </a:r>
          <a:r>
            <a:rPr lang="en-GB" sz="1200" b="0" dirty="0"/>
            <a:t> seg </a:t>
          </a:r>
          <a:r>
            <a:rPr lang="en-GB" sz="1200" b="0" dirty="0" err="1"/>
            <a:t>oppdatert</a:t>
          </a:r>
          <a:r>
            <a:rPr lang="en-GB" sz="1200" b="0" dirty="0"/>
            <a:t> </a:t>
          </a:r>
          <a:r>
            <a:rPr lang="en-GB" sz="1200" b="0" dirty="0" err="1"/>
            <a:t>på</a:t>
          </a:r>
          <a:r>
            <a:rPr lang="en-GB" sz="1200" b="0" dirty="0"/>
            <a:t> nye </a:t>
          </a:r>
          <a:r>
            <a:rPr lang="en-GB" sz="1200" b="0" dirty="0" err="1"/>
            <a:t>tjenester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funksjoner</a:t>
          </a:r>
          <a:r>
            <a:rPr lang="en-GB" sz="1200" b="0" dirty="0"/>
            <a:t> </a:t>
          </a:r>
          <a:r>
            <a:rPr lang="en-GB" sz="1200" b="0" dirty="0" err="1"/>
            <a:t>innen</a:t>
          </a:r>
          <a:r>
            <a:rPr lang="en-GB" sz="1200" b="0" dirty="0"/>
            <a:t> AWS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andre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endParaRPr lang="en-US" sz="1200" dirty="0"/>
        </a:p>
      </dgm:t>
    </dgm:pt>
    <dgm:pt modelId="{0AAEAEEE-7C3D-43EF-8BDB-DE22EB793A63}" type="parTrans" cxnId="{29B1B9D0-E88E-4118-8F41-61821C85E992}">
      <dgm:prSet/>
      <dgm:spPr/>
      <dgm:t>
        <a:bodyPr/>
        <a:lstStyle/>
        <a:p>
          <a:endParaRPr lang="en-US"/>
        </a:p>
      </dgm:t>
    </dgm:pt>
    <dgm:pt modelId="{B54390F5-82F7-4D5F-B879-DE3A8E5712D2}" type="sibTrans" cxnId="{29B1B9D0-E88E-4118-8F41-61821C85E992}">
      <dgm:prSet/>
      <dgm:spPr/>
      <dgm:t>
        <a:bodyPr/>
        <a:lstStyle/>
        <a:p>
          <a:endParaRPr lang="en-US"/>
        </a:p>
      </dgm:t>
    </dgm:pt>
    <dgm:pt modelId="{D3B48A35-E8BF-4A22-BFFF-9B7527488A2D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 dirty="0" err="1"/>
            <a:t>Ferdigheter</a:t>
          </a:r>
          <a:r>
            <a:rPr lang="en-GB" sz="2000" dirty="0"/>
            <a:t>:</a:t>
          </a:r>
          <a:endParaRPr lang="en-US" sz="2000" dirty="0"/>
        </a:p>
      </dgm:t>
    </dgm:pt>
    <dgm:pt modelId="{E8C5DD8E-6075-44B6-BF5C-E4623BC244A9}" type="sibTrans" cxnId="{8CCE1E83-F251-494C-AB61-000D737AEE65}">
      <dgm:prSet/>
      <dgm:spPr/>
      <dgm:t>
        <a:bodyPr/>
        <a:lstStyle/>
        <a:p>
          <a:endParaRPr lang="en-US"/>
        </a:p>
      </dgm:t>
    </dgm:pt>
    <dgm:pt modelId="{30CB3DCC-2763-4BAE-ABAC-8DE131E5A3F5}" type="parTrans" cxnId="{8CCE1E83-F251-494C-AB61-000D737AEE65}">
      <dgm:prSet/>
      <dgm:spPr/>
      <dgm:t>
        <a:bodyPr/>
        <a:lstStyle/>
        <a:p>
          <a:endParaRPr lang="en-US"/>
        </a:p>
      </dgm:t>
    </dgm:pt>
    <dgm:pt modelId="{97F0856C-C478-4F72-A86C-07F3E74C1906}" type="pres">
      <dgm:prSet presAssocID="{54A68E66-C206-4562-8F65-172B8158FB80}" presName="root" presStyleCnt="0">
        <dgm:presLayoutVars>
          <dgm:dir/>
          <dgm:resizeHandles val="exact"/>
        </dgm:presLayoutVars>
      </dgm:prSet>
      <dgm:spPr/>
    </dgm:pt>
    <dgm:pt modelId="{A3192073-C8F0-434B-9572-31E6A39D6198}" type="pres">
      <dgm:prSet presAssocID="{0C08B166-96A0-480A-AD89-6A3C7706B5A6}" presName="compNode" presStyleCnt="0"/>
      <dgm:spPr/>
    </dgm:pt>
    <dgm:pt modelId="{F8AFAA96-3E0E-47C5-9C6F-CBFBEABFE28F}" type="pres">
      <dgm:prSet presAssocID="{0C08B166-96A0-480A-AD89-6A3C7706B5A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nce Steps"/>
        </a:ext>
      </dgm:extLst>
    </dgm:pt>
    <dgm:pt modelId="{7A4C1B85-A336-45D1-B92D-9E47D5E71B3E}" type="pres">
      <dgm:prSet presAssocID="{0C08B166-96A0-480A-AD89-6A3C7706B5A6}" presName="iconSpace" presStyleCnt="0"/>
      <dgm:spPr/>
    </dgm:pt>
    <dgm:pt modelId="{0B1A0009-4056-45CA-AA03-C06840B01F7D}" type="pres">
      <dgm:prSet presAssocID="{0C08B166-96A0-480A-AD89-6A3C7706B5A6}" presName="parTx" presStyleLbl="revTx" presStyleIdx="0" presStyleCnt="6">
        <dgm:presLayoutVars>
          <dgm:chMax val="0"/>
          <dgm:chPref val="0"/>
        </dgm:presLayoutVars>
      </dgm:prSet>
      <dgm:spPr/>
    </dgm:pt>
    <dgm:pt modelId="{8025D1BC-1661-4075-B57A-97518E5E61F6}" type="pres">
      <dgm:prSet presAssocID="{0C08B166-96A0-480A-AD89-6A3C7706B5A6}" presName="txSpace" presStyleCnt="0"/>
      <dgm:spPr/>
    </dgm:pt>
    <dgm:pt modelId="{4CDFCBA6-EB93-4A7A-9AC8-A74283BF18C1}" type="pres">
      <dgm:prSet presAssocID="{0C08B166-96A0-480A-AD89-6A3C7706B5A6}" presName="desTx" presStyleLbl="revTx" presStyleIdx="1" presStyleCnt="6">
        <dgm:presLayoutVars/>
      </dgm:prSet>
      <dgm:spPr/>
    </dgm:pt>
    <dgm:pt modelId="{057DA0DA-DD52-423E-91AE-7A4FB4E56DCA}" type="pres">
      <dgm:prSet presAssocID="{57375338-0122-4E85-BE22-5583575F1F59}" presName="sibTrans" presStyleCnt="0"/>
      <dgm:spPr/>
    </dgm:pt>
    <dgm:pt modelId="{2BEB833E-1E88-4FA4-9A8F-95BEF881342C}" type="pres">
      <dgm:prSet presAssocID="{D3B48A35-E8BF-4A22-BFFF-9B7527488A2D}" presName="compNode" presStyleCnt="0"/>
      <dgm:spPr/>
    </dgm:pt>
    <dgm:pt modelId="{92BF9A7C-BD3E-4FAF-AB42-4EB81DD0DAD0}" type="pres">
      <dgm:prSet presAssocID="{D3B48A35-E8BF-4A22-BFFF-9B7527488A2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97FD8C0-3BF7-461B-A294-3710E069AAFC}" type="pres">
      <dgm:prSet presAssocID="{D3B48A35-E8BF-4A22-BFFF-9B7527488A2D}" presName="iconSpace" presStyleCnt="0"/>
      <dgm:spPr/>
    </dgm:pt>
    <dgm:pt modelId="{FB8BFB83-2390-4DF9-842E-8DC4DABED52C}" type="pres">
      <dgm:prSet presAssocID="{D3B48A35-E8BF-4A22-BFFF-9B7527488A2D}" presName="parTx" presStyleLbl="revTx" presStyleIdx="2" presStyleCnt="6">
        <dgm:presLayoutVars>
          <dgm:chMax val="0"/>
          <dgm:chPref val="0"/>
        </dgm:presLayoutVars>
      </dgm:prSet>
      <dgm:spPr/>
    </dgm:pt>
    <dgm:pt modelId="{6B68C586-FAFF-4FB3-A942-5AE06C903537}" type="pres">
      <dgm:prSet presAssocID="{D3B48A35-E8BF-4A22-BFFF-9B7527488A2D}" presName="txSpace" presStyleCnt="0"/>
      <dgm:spPr/>
    </dgm:pt>
    <dgm:pt modelId="{A08B8955-8D98-474B-97E6-F03E661D4074}" type="pres">
      <dgm:prSet presAssocID="{D3B48A35-E8BF-4A22-BFFF-9B7527488A2D}" presName="desTx" presStyleLbl="revTx" presStyleIdx="3" presStyleCnt="6">
        <dgm:presLayoutVars/>
      </dgm:prSet>
      <dgm:spPr/>
    </dgm:pt>
    <dgm:pt modelId="{F1EC25E1-F1E3-422A-B954-2D8FD1AF71E9}" type="pres">
      <dgm:prSet presAssocID="{E8C5DD8E-6075-44B6-BF5C-E4623BC244A9}" presName="sibTrans" presStyleCnt="0"/>
      <dgm:spPr/>
    </dgm:pt>
    <dgm:pt modelId="{95B89F3B-5861-4B96-A6CB-794AEBCCAA05}" type="pres">
      <dgm:prSet presAssocID="{6B25710E-0850-48AE-A952-DA19C492CCF5}" presName="compNode" presStyleCnt="0"/>
      <dgm:spPr/>
    </dgm:pt>
    <dgm:pt modelId="{64253D5B-9A6D-4BFA-8816-810E88CD11B1}" type="pres">
      <dgm:prSet presAssocID="{6B25710E-0850-48AE-A952-DA19C492CC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190AA7AA-7632-4877-BFA1-C42877A7D183}" type="pres">
      <dgm:prSet presAssocID="{6B25710E-0850-48AE-A952-DA19C492CCF5}" presName="iconSpace" presStyleCnt="0"/>
      <dgm:spPr/>
    </dgm:pt>
    <dgm:pt modelId="{7D5D79C0-6469-4903-9956-D1C4C0A2DBF6}" type="pres">
      <dgm:prSet presAssocID="{6B25710E-0850-48AE-A952-DA19C492CCF5}" presName="parTx" presStyleLbl="revTx" presStyleIdx="4" presStyleCnt="6">
        <dgm:presLayoutVars>
          <dgm:chMax val="0"/>
          <dgm:chPref val="0"/>
        </dgm:presLayoutVars>
      </dgm:prSet>
      <dgm:spPr/>
    </dgm:pt>
    <dgm:pt modelId="{7AEEED6E-297C-4106-AE8E-B4833A37FCD5}" type="pres">
      <dgm:prSet presAssocID="{6B25710E-0850-48AE-A952-DA19C492CCF5}" presName="txSpace" presStyleCnt="0"/>
      <dgm:spPr/>
    </dgm:pt>
    <dgm:pt modelId="{A9A6E81F-56BA-471D-B429-2CBE3F7FE0B2}" type="pres">
      <dgm:prSet presAssocID="{6B25710E-0850-48AE-A952-DA19C492CCF5}" presName="desTx" presStyleLbl="revTx" presStyleIdx="5" presStyleCnt="6">
        <dgm:presLayoutVars/>
      </dgm:prSet>
      <dgm:spPr/>
    </dgm:pt>
  </dgm:ptLst>
  <dgm:cxnLst>
    <dgm:cxn modelId="{3FE12905-264F-4894-981E-793E5C4B4E88}" srcId="{0C08B166-96A0-480A-AD89-6A3C7706B5A6}" destId="{EFB95B8A-9518-4CE4-B43D-E19F3E3B3D17}" srcOrd="0" destOrd="0" parTransId="{D22D3480-023E-4336-868C-5AC8AB1F897D}" sibTransId="{3C3A1B77-0046-47A7-9FA0-127F5B7829AE}"/>
    <dgm:cxn modelId="{8770660B-7C21-2046-8BFC-250AA0803DB5}" type="presOf" srcId="{FC2A4555-C404-4DF8-9341-B690B08E6D75}" destId="{A08B8955-8D98-474B-97E6-F03E661D4074}" srcOrd="0" destOrd="0" presId="urn:microsoft.com/office/officeart/2018/5/layout/CenteredIconLabelDescriptionList"/>
    <dgm:cxn modelId="{635DDE0C-69AD-4353-867D-E34B6B698DE0}" srcId="{54A68E66-C206-4562-8F65-172B8158FB80}" destId="{0C08B166-96A0-480A-AD89-6A3C7706B5A6}" srcOrd="0" destOrd="0" parTransId="{DC20DD29-DB87-4876-8F53-3EF4EF9BB6FF}" sibTransId="{57375338-0122-4E85-BE22-5583575F1F59}"/>
    <dgm:cxn modelId="{195D880E-085C-2142-A0D9-EBAF56DF3366}" type="presOf" srcId="{EFB95B8A-9518-4CE4-B43D-E19F3E3B3D17}" destId="{4CDFCBA6-EB93-4A7A-9AC8-A74283BF18C1}" srcOrd="0" destOrd="0" presId="urn:microsoft.com/office/officeart/2018/5/layout/CenteredIconLabelDescriptionList"/>
    <dgm:cxn modelId="{12D7890E-7C11-4F9E-8DDB-5AD1CBAA2954}" srcId="{6B25710E-0850-48AE-A952-DA19C492CCF5}" destId="{0A8EF03F-F3D5-441D-8A99-3D54B6916286}" srcOrd="0" destOrd="0" parTransId="{839E61FE-5F28-4005-9F1C-B3D10A3AD9C1}" sibTransId="{6584614C-4B78-4BC2-BC96-985912732EDB}"/>
    <dgm:cxn modelId="{43919628-205A-A546-93F8-A6D98ACE61C0}" type="presOf" srcId="{A75EC8F9-3BAC-410C-B1EE-31FBE87EAB08}" destId="{4CDFCBA6-EB93-4A7A-9AC8-A74283BF18C1}" srcOrd="0" destOrd="2" presId="urn:microsoft.com/office/officeart/2018/5/layout/CenteredIconLabelDescriptionList"/>
    <dgm:cxn modelId="{024A0730-B3E7-4812-9C62-6CB392CD1CC8}" srcId="{0C08B166-96A0-480A-AD89-6A3C7706B5A6}" destId="{AC43F537-94EA-4177-ABE2-ECD5C00D4925}" srcOrd="1" destOrd="0" parTransId="{4A40CCDE-2534-487D-BD03-647205001CDB}" sibTransId="{86415DBC-14F0-46B4-8FB2-4FE1172793C5}"/>
    <dgm:cxn modelId="{C67E1332-42E3-4BC2-94B6-1FF4F6B34C95}" srcId="{D3B48A35-E8BF-4A22-BFFF-9B7527488A2D}" destId="{73217BA2-CD55-4B67-B8B6-AA10B8CA9AF0}" srcOrd="1" destOrd="0" parTransId="{2D89DAFF-0637-4F4B-8300-C784FCB50B96}" sibTransId="{BA12FD68-C451-4832-84BB-65EA13186BD1}"/>
    <dgm:cxn modelId="{4130523E-71AD-4155-801A-32D8C29D1853}" srcId="{D3B48A35-E8BF-4A22-BFFF-9B7527488A2D}" destId="{FC2A4555-C404-4DF8-9341-B690B08E6D75}" srcOrd="0" destOrd="0" parTransId="{B646D151-0283-4790-979F-50FC6D2AA51D}" sibTransId="{00CBF1F2-9468-47AB-BBF6-92C1839EA4AB}"/>
    <dgm:cxn modelId="{47DD3F45-AB3C-4D3B-97B9-7763E78CB6D1}" srcId="{0C08B166-96A0-480A-AD89-6A3C7706B5A6}" destId="{A75EC8F9-3BAC-410C-B1EE-31FBE87EAB08}" srcOrd="2" destOrd="0" parTransId="{ED99B107-8DF2-4A09-ADC4-DCFDE0020834}" sibTransId="{67CF248D-5F63-4B3F-BF48-CEA9EEE6DDB7}"/>
    <dgm:cxn modelId="{593F1D67-1C12-A946-AB7F-07639B3512F0}" type="presOf" srcId="{6B25710E-0850-48AE-A952-DA19C492CCF5}" destId="{7D5D79C0-6469-4903-9956-D1C4C0A2DBF6}" srcOrd="0" destOrd="0" presId="urn:microsoft.com/office/officeart/2018/5/layout/CenteredIconLabelDescriptionList"/>
    <dgm:cxn modelId="{724CB86E-6919-2C44-9DF4-761BB7576FB6}" type="presOf" srcId="{ADF943CA-18EC-486B-BD62-1CA59F0D10F6}" destId="{A9A6E81F-56BA-471D-B429-2CBE3F7FE0B2}" srcOrd="0" destOrd="2" presId="urn:microsoft.com/office/officeart/2018/5/layout/CenteredIconLabelDescriptionList"/>
    <dgm:cxn modelId="{1730027D-EF32-7F4B-BD5D-52EDF3435707}" type="presOf" srcId="{A8A0FFE4-AD65-495A-AB8D-820269D1F4C7}" destId="{A08B8955-8D98-474B-97E6-F03E661D4074}" srcOrd="0" destOrd="2" presId="urn:microsoft.com/office/officeart/2018/5/layout/CenteredIconLabelDescriptionList"/>
    <dgm:cxn modelId="{8CCE1E83-F251-494C-AB61-000D737AEE65}" srcId="{54A68E66-C206-4562-8F65-172B8158FB80}" destId="{D3B48A35-E8BF-4A22-BFFF-9B7527488A2D}" srcOrd="1" destOrd="0" parTransId="{30CB3DCC-2763-4BAE-ABAC-8DE131E5A3F5}" sibTransId="{E8C5DD8E-6075-44B6-BF5C-E4623BC244A9}"/>
    <dgm:cxn modelId="{E793358E-F529-3449-BA3E-2FBBA4C6C6F5}" type="presOf" srcId="{D3B48A35-E8BF-4A22-BFFF-9B7527488A2D}" destId="{FB8BFB83-2390-4DF9-842E-8DC4DABED52C}" srcOrd="0" destOrd="0" presId="urn:microsoft.com/office/officeart/2018/5/layout/CenteredIconLabelDescriptionList"/>
    <dgm:cxn modelId="{27BDD395-AF71-4ABF-862F-4237F0E45F85}" srcId="{D3B48A35-E8BF-4A22-BFFF-9B7527488A2D}" destId="{A8A0FFE4-AD65-495A-AB8D-820269D1F4C7}" srcOrd="2" destOrd="0" parTransId="{D72EEEBD-82D2-4FA1-8977-A58D0C61CF8F}" sibTransId="{12B1BD09-B871-4372-97B6-D20FB96B00E4}"/>
    <dgm:cxn modelId="{C21A8D9E-576D-4ED1-AEF5-C04D0BADF5B2}" srcId="{54A68E66-C206-4562-8F65-172B8158FB80}" destId="{6B25710E-0850-48AE-A952-DA19C492CCF5}" srcOrd="2" destOrd="0" parTransId="{69A0E9EF-8665-4702-99ED-1A24724A1547}" sibTransId="{DEEA32D2-6A65-4A0B-A77B-A605EA744552}"/>
    <dgm:cxn modelId="{3913C1CF-2D54-1445-B789-5801A3508F38}" type="presOf" srcId="{0A8EF03F-F3D5-441D-8A99-3D54B6916286}" destId="{A9A6E81F-56BA-471D-B429-2CBE3F7FE0B2}" srcOrd="0" destOrd="0" presId="urn:microsoft.com/office/officeart/2018/5/layout/CenteredIconLabelDescriptionList"/>
    <dgm:cxn modelId="{29B1B9D0-E88E-4118-8F41-61821C85E992}" srcId="{6B25710E-0850-48AE-A952-DA19C492CCF5}" destId="{ADF943CA-18EC-486B-BD62-1CA59F0D10F6}" srcOrd="2" destOrd="0" parTransId="{0AAEAEEE-7C3D-43EF-8BDB-DE22EB793A63}" sibTransId="{B54390F5-82F7-4D5F-B879-DE3A8E5712D2}"/>
    <dgm:cxn modelId="{254AE6DB-97AA-0A40-939F-9E64E327BDF6}" type="presOf" srcId="{61987777-A870-4A73-8970-BE4CF1CC2B4D}" destId="{A9A6E81F-56BA-471D-B429-2CBE3F7FE0B2}" srcOrd="0" destOrd="1" presId="urn:microsoft.com/office/officeart/2018/5/layout/CenteredIconLabelDescriptionList"/>
    <dgm:cxn modelId="{54BF72E6-00C6-B445-A1B0-CA85162048DE}" type="presOf" srcId="{73217BA2-CD55-4B67-B8B6-AA10B8CA9AF0}" destId="{A08B8955-8D98-474B-97E6-F03E661D4074}" srcOrd="0" destOrd="1" presId="urn:microsoft.com/office/officeart/2018/5/layout/CenteredIconLabelDescriptionList"/>
    <dgm:cxn modelId="{6225AEEF-4544-4147-A322-7EB1C0B935D4}" type="presOf" srcId="{0C08B166-96A0-480A-AD89-6A3C7706B5A6}" destId="{0B1A0009-4056-45CA-AA03-C06840B01F7D}" srcOrd="0" destOrd="0" presId="urn:microsoft.com/office/officeart/2018/5/layout/CenteredIconLabelDescriptionList"/>
    <dgm:cxn modelId="{630EDEF0-0784-AE4B-9055-41DE85BC76AC}" type="presOf" srcId="{AC43F537-94EA-4177-ABE2-ECD5C00D4925}" destId="{4CDFCBA6-EB93-4A7A-9AC8-A74283BF18C1}" srcOrd="0" destOrd="1" presId="urn:microsoft.com/office/officeart/2018/5/layout/CenteredIconLabelDescriptionList"/>
    <dgm:cxn modelId="{88FC07F4-52D3-604C-BB00-C6228037E0F2}" type="presOf" srcId="{54A68E66-C206-4562-8F65-172B8158FB80}" destId="{97F0856C-C478-4F72-A86C-07F3E74C1906}" srcOrd="0" destOrd="0" presId="urn:microsoft.com/office/officeart/2018/5/layout/CenteredIconLabelDescriptionList"/>
    <dgm:cxn modelId="{460B8AF6-B2E7-4A15-AA04-5C002E412AF8}" srcId="{6B25710E-0850-48AE-A952-DA19C492CCF5}" destId="{61987777-A870-4A73-8970-BE4CF1CC2B4D}" srcOrd="1" destOrd="0" parTransId="{227747A8-874E-4073-A3B5-FC6627A531FC}" sibTransId="{71FAD859-3E36-46C7-AA02-CFEA72F8FBFF}"/>
    <dgm:cxn modelId="{2561DBD7-79A6-A04B-BBF1-9B6B8D73AA95}" type="presParOf" srcId="{97F0856C-C478-4F72-A86C-07F3E74C1906}" destId="{A3192073-C8F0-434B-9572-31E6A39D6198}" srcOrd="0" destOrd="0" presId="urn:microsoft.com/office/officeart/2018/5/layout/CenteredIconLabelDescriptionList"/>
    <dgm:cxn modelId="{DF4158A9-F0E8-CB48-AC9D-24EC3E306322}" type="presParOf" srcId="{A3192073-C8F0-434B-9572-31E6A39D6198}" destId="{F8AFAA96-3E0E-47C5-9C6F-CBFBEABFE28F}" srcOrd="0" destOrd="0" presId="urn:microsoft.com/office/officeart/2018/5/layout/CenteredIconLabelDescriptionList"/>
    <dgm:cxn modelId="{50F2A368-B18F-DD43-ACD0-67BC4D17AC72}" type="presParOf" srcId="{A3192073-C8F0-434B-9572-31E6A39D6198}" destId="{7A4C1B85-A336-45D1-B92D-9E47D5E71B3E}" srcOrd="1" destOrd="0" presId="urn:microsoft.com/office/officeart/2018/5/layout/CenteredIconLabelDescriptionList"/>
    <dgm:cxn modelId="{B4703011-ED0C-554D-9253-7466D963A115}" type="presParOf" srcId="{A3192073-C8F0-434B-9572-31E6A39D6198}" destId="{0B1A0009-4056-45CA-AA03-C06840B01F7D}" srcOrd="2" destOrd="0" presId="urn:microsoft.com/office/officeart/2018/5/layout/CenteredIconLabelDescriptionList"/>
    <dgm:cxn modelId="{02825469-6393-D342-994A-3ACCFECFE06A}" type="presParOf" srcId="{A3192073-C8F0-434B-9572-31E6A39D6198}" destId="{8025D1BC-1661-4075-B57A-97518E5E61F6}" srcOrd="3" destOrd="0" presId="urn:microsoft.com/office/officeart/2018/5/layout/CenteredIconLabelDescriptionList"/>
    <dgm:cxn modelId="{4ABBCFAC-B765-E543-82F6-8206CE20C7BC}" type="presParOf" srcId="{A3192073-C8F0-434B-9572-31E6A39D6198}" destId="{4CDFCBA6-EB93-4A7A-9AC8-A74283BF18C1}" srcOrd="4" destOrd="0" presId="urn:microsoft.com/office/officeart/2018/5/layout/CenteredIconLabelDescriptionList"/>
    <dgm:cxn modelId="{C26EF35D-2CC6-4448-93CB-3E2DDE554157}" type="presParOf" srcId="{97F0856C-C478-4F72-A86C-07F3E74C1906}" destId="{057DA0DA-DD52-423E-91AE-7A4FB4E56DCA}" srcOrd="1" destOrd="0" presId="urn:microsoft.com/office/officeart/2018/5/layout/CenteredIconLabelDescriptionList"/>
    <dgm:cxn modelId="{634AFD56-8B83-F148-AA24-4A89747FFF94}" type="presParOf" srcId="{97F0856C-C478-4F72-A86C-07F3E74C1906}" destId="{2BEB833E-1E88-4FA4-9A8F-95BEF881342C}" srcOrd="2" destOrd="0" presId="urn:microsoft.com/office/officeart/2018/5/layout/CenteredIconLabelDescriptionList"/>
    <dgm:cxn modelId="{E5DEC44B-6037-5445-9F2E-AB45B7EE6379}" type="presParOf" srcId="{2BEB833E-1E88-4FA4-9A8F-95BEF881342C}" destId="{92BF9A7C-BD3E-4FAF-AB42-4EB81DD0DAD0}" srcOrd="0" destOrd="0" presId="urn:microsoft.com/office/officeart/2018/5/layout/CenteredIconLabelDescriptionList"/>
    <dgm:cxn modelId="{0836EE96-E26B-5C47-9713-C597FFCFF33C}" type="presParOf" srcId="{2BEB833E-1E88-4FA4-9A8F-95BEF881342C}" destId="{E97FD8C0-3BF7-461B-A294-3710E069AAFC}" srcOrd="1" destOrd="0" presId="urn:microsoft.com/office/officeart/2018/5/layout/CenteredIconLabelDescriptionList"/>
    <dgm:cxn modelId="{1F69992B-0AB8-0242-A3C9-194F3AB6B118}" type="presParOf" srcId="{2BEB833E-1E88-4FA4-9A8F-95BEF881342C}" destId="{FB8BFB83-2390-4DF9-842E-8DC4DABED52C}" srcOrd="2" destOrd="0" presId="urn:microsoft.com/office/officeart/2018/5/layout/CenteredIconLabelDescriptionList"/>
    <dgm:cxn modelId="{39571BBA-7D8C-A945-A9FA-8FB9D49F9981}" type="presParOf" srcId="{2BEB833E-1E88-4FA4-9A8F-95BEF881342C}" destId="{6B68C586-FAFF-4FB3-A942-5AE06C903537}" srcOrd="3" destOrd="0" presId="urn:microsoft.com/office/officeart/2018/5/layout/CenteredIconLabelDescriptionList"/>
    <dgm:cxn modelId="{2A2A9CCE-D5CF-764A-A64B-88E72230CB33}" type="presParOf" srcId="{2BEB833E-1E88-4FA4-9A8F-95BEF881342C}" destId="{A08B8955-8D98-474B-97E6-F03E661D4074}" srcOrd="4" destOrd="0" presId="urn:microsoft.com/office/officeart/2018/5/layout/CenteredIconLabelDescriptionList"/>
    <dgm:cxn modelId="{F49F6576-9943-FB48-82CF-A3D3C7B99737}" type="presParOf" srcId="{97F0856C-C478-4F72-A86C-07F3E74C1906}" destId="{F1EC25E1-F1E3-422A-B954-2D8FD1AF71E9}" srcOrd="3" destOrd="0" presId="urn:microsoft.com/office/officeart/2018/5/layout/CenteredIconLabelDescriptionList"/>
    <dgm:cxn modelId="{84CC03DF-A8FD-E540-B2E2-B8B3BFA90D65}" type="presParOf" srcId="{97F0856C-C478-4F72-A86C-07F3E74C1906}" destId="{95B89F3B-5861-4B96-A6CB-794AEBCCAA05}" srcOrd="4" destOrd="0" presId="urn:microsoft.com/office/officeart/2018/5/layout/CenteredIconLabelDescriptionList"/>
    <dgm:cxn modelId="{B74C07E1-8EFF-9841-BE14-FF84ADF82251}" type="presParOf" srcId="{95B89F3B-5861-4B96-A6CB-794AEBCCAA05}" destId="{64253D5B-9A6D-4BFA-8816-810E88CD11B1}" srcOrd="0" destOrd="0" presId="urn:microsoft.com/office/officeart/2018/5/layout/CenteredIconLabelDescriptionList"/>
    <dgm:cxn modelId="{ED03C9B2-2445-004D-98D3-195D3D8AD4D0}" type="presParOf" srcId="{95B89F3B-5861-4B96-A6CB-794AEBCCAA05}" destId="{190AA7AA-7632-4877-BFA1-C42877A7D183}" srcOrd="1" destOrd="0" presId="urn:microsoft.com/office/officeart/2018/5/layout/CenteredIconLabelDescriptionList"/>
    <dgm:cxn modelId="{BAFBA685-BD84-D34A-A21A-A49FD3350365}" type="presParOf" srcId="{95B89F3B-5861-4B96-A6CB-794AEBCCAA05}" destId="{7D5D79C0-6469-4903-9956-D1C4C0A2DBF6}" srcOrd="2" destOrd="0" presId="urn:microsoft.com/office/officeart/2018/5/layout/CenteredIconLabelDescriptionList"/>
    <dgm:cxn modelId="{119AAEF9-F417-C940-B644-A425E04C7A3C}" type="presParOf" srcId="{95B89F3B-5861-4B96-A6CB-794AEBCCAA05}" destId="{7AEEED6E-297C-4106-AE8E-B4833A37FCD5}" srcOrd="3" destOrd="0" presId="urn:microsoft.com/office/officeart/2018/5/layout/CenteredIconLabelDescriptionList"/>
    <dgm:cxn modelId="{BAED3612-2F78-8848-A1E2-FE7974A5798A}" type="presParOf" srcId="{95B89F3B-5861-4B96-A6CB-794AEBCCAA05}" destId="{A9A6E81F-56BA-471D-B429-2CBE3F7FE0B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AF807A-48A3-4DA3-9343-A6D41376A3B2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907D9C4-932C-4B3D-B5AE-D2EDFB33E504}">
      <dgm:prSet/>
      <dgm:spPr/>
      <dgm:t>
        <a:bodyPr/>
        <a:lstStyle/>
        <a:p>
          <a:r>
            <a:rPr lang="nb-NO" noProof="0" dirty="0"/>
            <a:t>Teams</a:t>
          </a:r>
        </a:p>
      </dgm:t>
    </dgm:pt>
    <dgm:pt modelId="{648270DC-60AF-4D8F-AA67-ECC493E801E6}" type="parTrans" cxnId="{A8871D52-32BC-4518-823A-BCE05DA004DC}">
      <dgm:prSet/>
      <dgm:spPr/>
      <dgm:t>
        <a:bodyPr/>
        <a:lstStyle/>
        <a:p>
          <a:endParaRPr lang="en-US"/>
        </a:p>
      </dgm:t>
    </dgm:pt>
    <dgm:pt modelId="{D428B8BB-71BE-4162-BD24-F1238F1E70AD}" type="sibTrans" cxnId="{A8871D52-32BC-4518-823A-BCE05DA004DC}">
      <dgm:prSet/>
      <dgm:spPr/>
      <dgm:t>
        <a:bodyPr/>
        <a:lstStyle/>
        <a:p>
          <a:endParaRPr lang="en-US"/>
        </a:p>
      </dgm:t>
    </dgm:pt>
    <dgm:pt modelId="{A629BCA8-B552-4116-AF19-B9EF099E76CE}">
      <dgm:prSet/>
      <dgm:spPr/>
      <dgm:t>
        <a:bodyPr/>
        <a:lstStyle/>
        <a:p>
          <a:r>
            <a:rPr lang="nb-NO" noProof="0" dirty="0" err="1"/>
            <a:t>Moodle</a:t>
          </a:r>
          <a:endParaRPr lang="nb-NO" noProof="0" dirty="0"/>
        </a:p>
      </dgm:t>
    </dgm:pt>
    <dgm:pt modelId="{6553AEE9-49F3-4D98-8175-C60AE2CC8394}" type="parTrans" cxnId="{CD388D76-7FD9-44D2-A090-32E9AFC6A3E5}">
      <dgm:prSet/>
      <dgm:spPr/>
      <dgm:t>
        <a:bodyPr/>
        <a:lstStyle/>
        <a:p>
          <a:endParaRPr lang="en-US"/>
        </a:p>
      </dgm:t>
    </dgm:pt>
    <dgm:pt modelId="{C00A4A07-91E8-40B7-84A6-189BD471DEBF}" type="sibTrans" cxnId="{CD388D76-7FD9-44D2-A090-32E9AFC6A3E5}">
      <dgm:prSet/>
      <dgm:spPr/>
      <dgm:t>
        <a:bodyPr/>
        <a:lstStyle/>
        <a:p>
          <a:endParaRPr lang="en-US"/>
        </a:p>
      </dgm:t>
    </dgm:pt>
    <dgm:pt modelId="{ACE2982F-19EA-443E-9A6A-51AD203F68C9}">
      <dgm:prSet/>
      <dgm:spPr/>
      <dgm:t>
        <a:bodyPr/>
        <a:lstStyle/>
        <a:p>
          <a:r>
            <a:rPr lang="nb-NO" noProof="0" dirty="0" err="1"/>
            <a:t>WiseFlow</a:t>
          </a:r>
          <a:endParaRPr lang="nb-NO" noProof="0" dirty="0"/>
        </a:p>
      </dgm:t>
    </dgm:pt>
    <dgm:pt modelId="{585FD958-4F27-453D-93DB-70A8C352B51F}" type="parTrans" cxnId="{9F962866-54AE-40D5-9670-305E5BD151C5}">
      <dgm:prSet/>
      <dgm:spPr/>
      <dgm:t>
        <a:bodyPr/>
        <a:lstStyle/>
        <a:p>
          <a:endParaRPr lang="en-US"/>
        </a:p>
      </dgm:t>
    </dgm:pt>
    <dgm:pt modelId="{8CE96AC2-A7FE-4513-A047-94D0B56DB4D8}" type="sibTrans" cxnId="{9F962866-54AE-40D5-9670-305E5BD151C5}">
      <dgm:prSet/>
      <dgm:spPr/>
      <dgm:t>
        <a:bodyPr/>
        <a:lstStyle/>
        <a:p>
          <a:endParaRPr lang="en-US"/>
        </a:p>
      </dgm:t>
    </dgm:pt>
    <dgm:pt modelId="{82AB0E41-53B1-4B9A-8874-024DF76F886F}">
      <dgm:prSet/>
      <dgm:spPr/>
      <dgm:t>
        <a:bodyPr/>
        <a:lstStyle/>
        <a:p>
          <a:r>
            <a:rPr lang="nb-NO" noProof="0" dirty="0"/>
            <a:t>NOA</a:t>
          </a:r>
        </a:p>
      </dgm:t>
    </dgm:pt>
    <dgm:pt modelId="{71703966-9908-408B-A178-A236C725E7C9}" type="parTrans" cxnId="{EDE38ED3-A427-40C6-AFBC-930F7FD7D9F2}">
      <dgm:prSet/>
      <dgm:spPr/>
      <dgm:t>
        <a:bodyPr/>
        <a:lstStyle/>
        <a:p>
          <a:endParaRPr lang="en-US"/>
        </a:p>
      </dgm:t>
    </dgm:pt>
    <dgm:pt modelId="{D1A7E09F-41FE-43C8-8234-7F5FB7DF154E}" type="sibTrans" cxnId="{EDE38ED3-A427-40C6-AFBC-930F7FD7D9F2}">
      <dgm:prSet/>
      <dgm:spPr/>
      <dgm:t>
        <a:bodyPr/>
        <a:lstStyle/>
        <a:p>
          <a:endParaRPr lang="en-US"/>
        </a:p>
      </dgm:t>
    </dgm:pt>
    <dgm:pt modelId="{1414451C-2EFB-0A4D-BB26-C8ADA216D55A}" type="pres">
      <dgm:prSet presAssocID="{F0AF807A-48A3-4DA3-9343-A6D41376A3B2}" presName="matrix" presStyleCnt="0">
        <dgm:presLayoutVars>
          <dgm:chMax val="1"/>
          <dgm:dir/>
          <dgm:resizeHandles val="exact"/>
        </dgm:presLayoutVars>
      </dgm:prSet>
      <dgm:spPr/>
    </dgm:pt>
    <dgm:pt modelId="{303C13A8-76E7-5347-A738-C2ADF906A96A}" type="pres">
      <dgm:prSet presAssocID="{F0AF807A-48A3-4DA3-9343-A6D41376A3B2}" presName="diamond" presStyleLbl="bgShp" presStyleIdx="0" presStyleCnt="1"/>
      <dgm:spPr/>
    </dgm:pt>
    <dgm:pt modelId="{9F67B8F5-78B1-2E46-AD4F-B307DFA89570}" type="pres">
      <dgm:prSet presAssocID="{F0AF807A-48A3-4DA3-9343-A6D41376A3B2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5D969DE-E2DB-C648-BCDB-D0228279E601}" type="pres">
      <dgm:prSet presAssocID="{F0AF807A-48A3-4DA3-9343-A6D41376A3B2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7B4D77A-8F51-6142-B116-080504E81B7E}" type="pres">
      <dgm:prSet presAssocID="{F0AF807A-48A3-4DA3-9343-A6D41376A3B2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0394F0D-F845-A94D-B712-9425C20FBCEC}" type="pres">
      <dgm:prSet presAssocID="{F0AF807A-48A3-4DA3-9343-A6D41376A3B2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2B3F50-393E-D54C-A5B0-601E9E87DC22}" type="presOf" srcId="{A629BCA8-B552-4116-AF19-B9EF099E76CE}" destId="{35D969DE-E2DB-C648-BCDB-D0228279E601}" srcOrd="0" destOrd="0" presId="urn:microsoft.com/office/officeart/2005/8/layout/matrix3"/>
    <dgm:cxn modelId="{A8871D52-32BC-4518-823A-BCE05DA004DC}" srcId="{F0AF807A-48A3-4DA3-9343-A6D41376A3B2}" destId="{C907D9C4-932C-4B3D-B5AE-D2EDFB33E504}" srcOrd="0" destOrd="0" parTransId="{648270DC-60AF-4D8F-AA67-ECC493E801E6}" sibTransId="{D428B8BB-71BE-4162-BD24-F1238F1E70AD}"/>
    <dgm:cxn modelId="{2BB79155-0C8C-8745-8253-C88C13869DBE}" type="presOf" srcId="{C907D9C4-932C-4B3D-B5AE-D2EDFB33E504}" destId="{9F67B8F5-78B1-2E46-AD4F-B307DFA89570}" srcOrd="0" destOrd="0" presId="urn:microsoft.com/office/officeart/2005/8/layout/matrix3"/>
    <dgm:cxn modelId="{9F962866-54AE-40D5-9670-305E5BD151C5}" srcId="{F0AF807A-48A3-4DA3-9343-A6D41376A3B2}" destId="{ACE2982F-19EA-443E-9A6A-51AD203F68C9}" srcOrd="2" destOrd="0" parTransId="{585FD958-4F27-453D-93DB-70A8C352B51F}" sibTransId="{8CE96AC2-A7FE-4513-A047-94D0B56DB4D8}"/>
    <dgm:cxn modelId="{CD388D76-7FD9-44D2-A090-32E9AFC6A3E5}" srcId="{F0AF807A-48A3-4DA3-9343-A6D41376A3B2}" destId="{A629BCA8-B552-4116-AF19-B9EF099E76CE}" srcOrd="1" destOrd="0" parTransId="{6553AEE9-49F3-4D98-8175-C60AE2CC8394}" sibTransId="{C00A4A07-91E8-40B7-84A6-189BD471DEBF}"/>
    <dgm:cxn modelId="{FED24579-648D-304E-BA27-5A006273B722}" type="presOf" srcId="{F0AF807A-48A3-4DA3-9343-A6D41376A3B2}" destId="{1414451C-2EFB-0A4D-BB26-C8ADA216D55A}" srcOrd="0" destOrd="0" presId="urn:microsoft.com/office/officeart/2005/8/layout/matrix3"/>
    <dgm:cxn modelId="{9B2B79B2-E448-424B-AD4E-B065B555B21D}" type="presOf" srcId="{82AB0E41-53B1-4B9A-8874-024DF76F886F}" destId="{50394F0D-F845-A94D-B712-9425C20FBCEC}" srcOrd="0" destOrd="0" presId="urn:microsoft.com/office/officeart/2005/8/layout/matrix3"/>
    <dgm:cxn modelId="{EDE38ED3-A427-40C6-AFBC-930F7FD7D9F2}" srcId="{F0AF807A-48A3-4DA3-9343-A6D41376A3B2}" destId="{82AB0E41-53B1-4B9A-8874-024DF76F886F}" srcOrd="3" destOrd="0" parTransId="{71703966-9908-408B-A178-A236C725E7C9}" sibTransId="{D1A7E09F-41FE-43C8-8234-7F5FB7DF154E}"/>
    <dgm:cxn modelId="{76BD86D5-5664-624F-953E-EC11085F873A}" type="presOf" srcId="{ACE2982F-19EA-443E-9A6A-51AD203F68C9}" destId="{37B4D77A-8F51-6142-B116-080504E81B7E}" srcOrd="0" destOrd="0" presId="urn:microsoft.com/office/officeart/2005/8/layout/matrix3"/>
    <dgm:cxn modelId="{E0905A8A-C1AD-1D4B-8742-F8439BE80B98}" type="presParOf" srcId="{1414451C-2EFB-0A4D-BB26-C8ADA216D55A}" destId="{303C13A8-76E7-5347-A738-C2ADF906A96A}" srcOrd="0" destOrd="0" presId="urn:microsoft.com/office/officeart/2005/8/layout/matrix3"/>
    <dgm:cxn modelId="{B3A2FB37-6C70-8E49-B6D2-C217AB2815A1}" type="presParOf" srcId="{1414451C-2EFB-0A4D-BB26-C8ADA216D55A}" destId="{9F67B8F5-78B1-2E46-AD4F-B307DFA89570}" srcOrd="1" destOrd="0" presId="urn:microsoft.com/office/officeart/2005/8/layout/matrix3"/>
    <dgm:cxn modelId="{32A5DD38-07BB-1F40-9545-8EC3155E9DD0}" type="presParOf" srcId="{1414451C-2EFB-0A4D-BB26-C8ADA216D55A}" destId="{35D969DE-E2DB-C648-BCDB-D0228279E601}" srcOrd="2" destOrd="0" presId="urn:microsoft.com/office/officeart/2005/8/layout/matrix3"/>
    <dgm:cxn modelId="{A4A2827C-A63B-EF4D-BBA6-ECC94BAB99A5}" type="presParOf" srcId="{1414451C-2EFB-0A4D-BB26-C8ADA216D55A}" destId="{37B4D77A-8F51-6142-B116-080504E81B7E}" srcOrd="3" destOrd="0" presId="urn:microsoft.com/office/officeart/2005/8/layout/matrix3"/>
    <dgm:cxn modelId="{D3A2854E-5E7B-1D40-8027-B70E1EFE8F0D}" type="presParOf" srcId="{1414451C-2EFB-0A4D-BB26-C8ADA216D55A}" destId="{50394F0D-F845-A94D-B712-9425C20FBCE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FAA96-3E0E-47C5-9C6F-CBFBEABFE28F}">
      <dsp:nvSpPr>
        <dsp:cNvPr id="0" name=""/>
        <dsp:cNvSpPr/>
      </dsp:nvSpPr>
      <dsp:spPr>
        <a:xfrm>
          <a:off x="1020487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1A0009-4056-45CA-AA03-C06840B01F7D}">
      <dsp:nvSpPr>
        <dsp:cNvPr id="0" name=""/>
        <dsp:cNvSpPr/>
      </dsp:nvSpPr>
      <dsp:spPr>
        <a:xfrm>
          <a:off x="393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 dirty="0" err="1"/>
            <a:t>Kunnskaper</a:t>
          </a:r>
          <a:r>
            <a:rPr lang="en-GB" sz="2000" kern="1200" dirty="0"/>
            <a:t>:</a:t>
          </a:r>
          <a:endParaRPr lang="en-US" sz="2000" kern="1200" dirty="0"/>
        </a:p>
      </dsp:txBody>
      <dsp:txXfrm>
        <a:off x="393" y="1562346"/>
        <a:ext cx="3138750" cy="470812"/>
      </dsp:txXfrm>
    </dsp:sp>
    <dsp:sp modelId="{4CDFCBA6-EB93-4A7A-9AC8-A74283BF18C1}">
      <dsp:nvSpPr>
        <dsp:cNvPr id="0" name=""/>
        <dsp:cNvSpPr/>
      </dsp:nvSpPr>
      <dsp:spPr>
        <a:xfrm>
          <a:off x="393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grunnleggende</a:t>
          </a:r>
          <a:r>
            <a:rPr lang="en-GB" sz="1200" b="0" kern="1200" dirty="0"/>
            <a:t> </a:t>
          </a:r>
          <a:r>
            <a:rPr lang="en-GB" sz="1200" b="0" kern="1200" dirty="0" err="1"/>
            <a:t>konsepter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viktigheten</a:t>
          </a:r>
          <a:r>
            <a:rPr lang="en-GB" sz="1200" b="0" kern="1200" dirty="0"/>
            <a:t> </a:t>
          </a:r>
          <a:r>
            <a:rPr lang="en-GB" sz="1200" b="0" kern="1200" dirty="0" err="1"/>
            <a:t>av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</a:t>
          </a:r>
          <a:r>
            <a:rPr lang="en-GB" sz="1200" b="0" kern="1200" dirty="0" err="1"/>
            <a:t>i</a:t>
          </a:r>
          <a:r>
            <a:rPr lang="en-GB" sz="1200" b="0" kern="1200" dirty="0"/>
            <a:t> </a:t>
          </a:r>
          <a:r>
            <a:rPr lang="en-GB" sz="1200" b="0" kern="1200" dirty="0" err="1"/>
            <a:t>moderne</a:t>
          </a:r>
          <a:r>
            <a:rPr lang="en-GB" sz="1200" b="0" kern="1200" dirty="0"/>
            <a:t> IT-</a:t>
          </a:r>
          <a:r>
            <a:rPr lang="en-GB" sz="1200" b="0" kern="1200" dirty="0" err="1"/>
            <a:t>infrastruktur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Kjenne</a:t>
          </a:r>
          <a:r>
            <a:rPr lang="en-GB" sz="1200" b="0" kern="1200" dirty="0"/>
            <a:t> </a:t>
          </a:r>
          <a:r>
            <a:rPr lang="en-GB" sz="1200" b="0" kern="1200" dirty="0" err="1"/>
            <a:t>til</a:t>
          </a:r>
          <a:r>
            <a:rPr lang="en-GB" sz="1200" b="0" kern="1200" dirty="0"/>
            <a:t> </a:t>
          </a:r>
          <a:r>
            <a:rPr lang="en-GB" sz="1200" b="0" kern="1200" dirty="0" err="1"/>
            <a:t>ulike</a:t>
          </a:r>
          <a:r>
            <a:rPr lang="en-GB" sz="1200" b="0" kern="1200" dirty="0"/>
            <a:t> typer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(IaaS, PaaS, SaaS)</a:t>
          </a: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hvordan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</a:t>
          </a:r>
          <a:r>
            <a:rPr lang="en-GB" sz="1200" b="0" kern="1200" dirty="0" err="1"/>
            <a:t>kan</a:t>
          </a:r>
          <a:r>
            <a:rPr lang="en-GB" sz="1200" b="0" kern="1200" dirty="0"/>
            <a:t> </a:t>
          </a:r>
          <a:r>
            <a:rPr lang="en-GB" sz="1200" b="0" kern="1200" dirty="0" err="1"/>
            <a:t>forbedre</a:t>
          </a:r>
          <a:r>
            <a:rPr lang="en-GB" sz="1200" b="0" kern="1200" dirty="0"/>
            <a:t> </a:t>
          </a:r>
          <a:r>
            <a:rPr lang="en-GB" sz="1200" b="0" kern="1200" dirty="0" err="1"/>
            <a:t>kostnadseffektivitet</a:t>
          </a:r>
          <a:r>
            <a:rPr lang="en-GB" sz="1200" b="0" kern="1200" dirty="0"/>
            <a:t>, </a:t>
          </a:r>
          <a:r>
            <a:rPr lang="en-GB" sz="1200" b="0" kern="1200" dirty="0" err="1"/>
            <a:t>skalerbarhet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tilgjengelighet</a:t>
          </a:r>
          <a:endParaRPr lang="en-US" sz="1200" kern="1200" dirty="0"/>
        </a:p>
      </dsp:txBody>
      <dsp:txXfrm>
        <a:off x="393" y="2108103"/>
        <a:ext cx="3138750" cy="1941788"/>
      </dsp:txXfrm>
    </dsp:sp>
    <dsp:sp modelId="{92BF9A7C-BD3E-4FAF-AB42-4EB81DD0DAD0}">
      <dsp:nvSpPr>
        <dsp:cNvPr id="0" name=""/>
        <dsp:cNvSpPr/>
      </dsp:nvSpPr>
      <dsp:spPr>
        <a:xfrm>
          <a:off x="4708518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BFB83-2390-4DF9-842E-8DC4DABED52C}">
      <dsp:nvSpPr>
        <dsp:cNvPr id="0" name=""/>
        <dsp:cNvSpPr/>
      </dsp:nvSpPr>
      <dsp:spPr>
        <a:xfrm>
          <a:off x="3688425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 dirty="0" err="1"/>
            <a:t>Ferdigheter</a:t>
          </a:r>
          <a:r>
            <a:rPr lang="en-GB" sz="2000" kern="1200" dirty="0"/>
            <a:t>:</a:t>
          </a:r>
          <a:endParaRPr lang="en-US" sz="2000" kern="1200" dirty="0"/>
        </a:p>
      </dsp:txBody>
      <dsp:txXfrm>
        <a:off x="3688425" y="1562346"/>
        <a:ext cx="3138750" cy="470812"/>
      </dsp:txXfrm>
    </dsp:sp>
    <dsp:sp modelId="{A08B8955-8D98-474B-97E6-F03E661D4074}">
      <dsp:nvSpPr>
        <dsp:cNvPr id="0" name=""/>
        <dsp:cNvSpPr/>
      </dsp:nvSpPr>
      <dsp:spPr>
        <a:xfrm>
          <a:off x="3688425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/>
            <a:t>Kunne </a:t>
          </a:r>
          <a:r>
            <a:rPr lang="en-GB" sz="1200" b="0" kern="1200" dirty="0" err="1"/>
            <a:t>bruke</a:t>
          </a:r>
          <a:r>
            <a:rPr lang="en-GB" sz="1200" b="0" kern="1200" dirty="0"/>
            <a:t> AWS Management Console </a:t>
          </a:r>
          <a:r>
            <a:rPr lang="en-GB" sz="1200" b="0" kern="1200" dirty="0" err="1"/>
            <a:t>og</a:t>
          </a:r>
          <a:r>
            <a:rPr lang="en-GB" sz="1200" b="0" kern="1200" dirty="0"/>
            <a:t> AWS CLI for </a:t>
          </a:r>
          <a:r>
            <a:rPr lang="en-GB" sz="1200" b="0" kern="1200" dirty="0" err="1"/>
            <a:t>å</a:t>
          </a:r>
          <a:r>
            <a:rPr lang="en-GB" sz="1200" b="0" kern="1200" dirty="0"/>
            <a:t> </a:t>
          </a:r>
          <a:r>
            <a:rPr lang="en-GB" sz="1200" b="0" kern="1200" dirty="0" err="1"/>
            <a:t>administrere</a:t>
          </a:r>
          <a:r>
            <a:rPr lang="en-GB" sz="1200" b="0" kern="1200" dirty="0"/>
            <a:t> </a:t>
          </a:r>
          <a:r>
            <a:rPr lang="en-GB" sz="1200" b="0" kern="1200" dirty="0" err="1"/>
            <a:t>ressurser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automatisere</a:t>
          </a:r>
          <a:r>
            <a:rPr lang="en-GB" sz="1200" b="0" kern="1200" dirty="0"/>
            <a:t> </a:t>
          </a:r>
          <a:r>
            <a:rPr lang="en-GB" sz="1200" b="0" kern="1200" dirty="0" err="1"/>
            <a:t>oppgaver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Opprette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administrere</a:t>
          </a:r>
          <a:r>
            <a:rPr lang="en-GB" sz="1200" b="0" kern="1200" dirty="0"/>
            <a:t> VPC, EC2-instanser,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overvåke</a:t>
          </a:r>
          <a:r>
            <a:rPr lang="en-GB" sz="1200" b="0" kern="1200" dirty="0"/>
            <a:t> </a:t>
          </a:r>
          <a:r>
            <a:rPr lang="en-GB" sz="1200" b="0" kern="1200" dirty="0" err="1"/>
            <a:t>ressurser</a:t>
          </a:r>
          <a:r>
            <a:rPr lang="en-GB" sz="1200" b="0" kern="1200" dirty="0"/>
            <a:t> med CloudWatch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Administrere</a:t>
          </a:r>
          <a:r>
            <a:rPr lang="en-GB" sz="1200" b="0" kern="1200" dirty="0"/>
            <a:t> data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tjenester</a:t>
          </a:r>
          <a:r>
            <a:rPr lang="en-GB" sz="1200" b="0" kern="1200" dirty="0"/>
            <a:t> </a:t>
          </a:r>
          <a:r>
            <a:rPr lang="en-GB" sz="1200" b="0" kern="1200" dirty="0" err="1"/>
            <a:t>ved</a:t>
          </a:r>
          <a:r>
            <a:rPr lang="en-GB" sz="1200" b="0" kern="1200" dirty="0"/>
            <a:t> </a:t>
          </a:r>
          <a:r>
            <a:rPr lang="en-GB" sz="1200" b="0" kern="1200" dirty="0" err="1"/>
            <a:t>hjelp</a:t>
          </a:r>
          <a:r>
            <a:rPr lang="en-GB" sz="1200" b="0" kern="1200" dirty="0"/>
            <a:t> </a:t>
          </a:r>
          <a:r>
            <a:rPr lang="en-GB" sz="1200" b="0" kern="1200" dirty="0" err="1"/>
            <a:t>av</a:t>
          </a:r>
          <a:r>
            <a:rPr lang="en-GB" sz="1200" b="0" kern="1200" dirty="0"/>
            <a:t> S3, RDS, Docker, Lambda, </a:t>
          </a:r>
          <a:r>
            <a:rPr lang="en-GB" sz="1200" b="0" kern="1200" dirty="0" err="1"/>
            <a:t>og</a:t>
          </a:r>
          <a:r>
            <a:rPr lang="en-GB" sz="1200" b="0" kern="1200" dirty="0"/>
            <a:t> AWS CloudFormation</a:t>
          </a:r>
          <a:endParaRPr lang="en-US" sz="1200" kern="1200" dirty="0"/>
        </a:p>
      </dsp:txBody>
      <dsp:txXfrm>
        <a:off x="3688425" y="2108103"/>
        <a:ext cx="3138750" cy="1941788"/>
      </dsp:txXfrm>
    </dsp:sp>
    <dsp:sp modelId="{64253D5B-9A6D-4BFA-8816-810E88CD11B1}">
      <dsp:nvSpPr>
        <dsp:cNvPr id="0" name=""/>
        <dsp:cNvSpPr/>
      </dsp:nvSpPr>
      <dsp:spPr>
        <a:xfrm>
          <a:off x="8396550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D79C0-6469-4903-9956-D1C4C0A2DBF6}">
      <dsp:nvSpPr>
        <dsp:cNvPr id="0" name=""/>
        <dsp:cNvSpPr/>
      </dsp:nvSpPr>
      <dsp:spPr>
        <a:xfrm>
          <a:off x="7376456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/>
            <a:t>Generell kompetanse:</a:t>
          </a:r>
          <a:endParaRPr lang="en-US" sz="2000" kern="1200"/>
        </a:p>
      </dsp:txBody>
      <dsp:txXfrm>
        <a:off x="7376456" y="1562346"/>
        <a:ext cx="3138750" cy="470812"/>
      </dsp:txXfrm>
    </dsp:sp>
    <dsp:sp modelId="{A9A6E81F-56BA-471D-B429-2CBE3F7FE0B2}">
      <dsp:nvSpPr>
        <dsp:cNvPr id="0" name=""/>
        <dsp:cNvSpPr/>
      </dsp:nvSpPr>
      <dsp:spPr>
        <a:xfrm>
          <a:off x="7376456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/>
            <a:t>Kunne </a:t>
          </a:r>
          <a:r>
            <a:rPr lang="en-GB" sz="1200" b="0" kern="1200" dirty="0" err="1"/>
            <a:t>vurdere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velge</a:t>
          </a:r>
          <a:r>
            <a:rPr lang="en-GB" sz="1200" b="0" kern="1200" dirty="0"/>
            <a:t> </a:t>
          </a:r>
          <a:r>
            <a:rPr lang="en-GB" sz="1200" b="0" kern="1200" dirty="0" err="1"/>
            <a:t>passende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for </a:t>
          </a:r>
          <a:r>
            <a:rPr lang="en-GB" sz="1200" b="0" kern="1200" dirty="0" err="1"/>
            <a:t>ulike</a:t>
          </a:r>
          <a:r>
            <a:rPr lang="en-GB" sz="1200" b="0" kern="1200" dirty="0"/>
            <a:t> </a:t>
          </a:r>
          <a:r>
            <a:rPr lang="en-GB" sz="1200" b="0" kern="1200" dirty="0" err="1"/>
            <a:t>behov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designe</a:t>
          </a:r>
          <a:r>
            <a:rPr lang="en-GB" sz="1200" b="0" kern="1200" dirty="0"/>
            <a:t> </a:t>
          </a:r>
          <a:r>
            <a:rPr lang="en-GB" sz="1200" b="0" kern="1200" dirty="0" err="1"/>
            <a:t>skalerbare</a:t>
          </a:r>
          <a:r>
            <a:rPr lang="en-GB" sz="1200" b="0" kern="1200" dirty="0"/>
            <a:t> </a:t>
          </a:r>
          <a:r>
            <a:rPr lang="en-GB" sz="1200" b="0" kern="1200" dirty="0" err="1"/>
            <a:t>løsninger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implementere</a:t>
          </a:r>
          <a:r>
            <a:rPr lang="en-GB" sz="1200" b="0" kern="1200" dirty="0"/>
            <a:t> </a:t>
          </a:r>
          <a:r>
            <a:rPr lang="en-GB" sz="1200" b="0" kern="1200" dirty="0" err="1"/>
            <a:t>sikkerhetsaspekter</a:t>
          </a:r>
          <a:r>
            <a:rPr lang="en-GB" sz="1200" b="0" kern="1200" dirty="0"/>
            <a:t> </a:t>
          </a:r>
          <a:r>
            <a:rPr lang="en-GB" sz="1200" b="0" kern="1200" dirty="0" err="1"/>
            <a:t>ved</a:t>
          </a:r>
          <a:r>
            <a:rPr lang="en-GB" sz="1200" b="0" kern="1200" dirty="0"/>
            <a:t> bruk </a:t>
          </a:r>
          <a:r>
            <a:rPr lang="en-GB" sz="1200" b="0" kern="1200" dirty="0" err="1"/>
            <a:t>av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Holde</a:t>
          </a:r>
          <a:r>
            <a:rPr lang="en-GB" sz="1200" b="0" kern="1200" dirty="0"/>
            <a:t> seg </a:t>
          </a:r>
          <a:r>
            <a:rPr lang="en-GB" sz="1200" b="0" kern="1200" dirty="0" err="1"/>
            <a:t>oppdatert</a:t>
          </a:r>
          <a:r>
            <a:rPr lang="en-GB" sz="1200" b="0" kern="1200" dirty="0"/>
            <a:t> </a:t>
          </a:r>
          <a:r>
            <a:rPr lang="en-GB" sz="1200" b="0" kern="1200" dirty="0" err="1"/>
            <a:t>på</a:t>
          </a:r>
          <a:r>
            <a:rPr lang="en-GB" sz="1200" b="0" kern="1200" dirty="0"/>
            <a:t> nye </a:t>
          </a:r>
          <a:r>
            <a:rPr lang="en-GB" sz="1200" b="0" kern="1200" dirty="0" err="1"/>
            <a:t>tjenester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funksjoner</a:t>
          </a:r>
          <a:r>
            <a:rPr lang="en-GB" sz="1200" b="0" kern="1200" dirty="0"/>
            <a:t> </a:t>
          </a:r>
          <a:r>
            <a:rPr lang="en-GB" sz="1200" b="0" kern="1200" dirty="0" err="1"/>
            <a:t>innen</a:t>
          </a:r>
          <a:r>
            <a:rPr lang="en-GB" sz="1200" b="0" kern="1200" dirty="0"/>
            <a:t> AWS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andre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endParaRPr lang="en-US" sz="1200" kern="1200" dirty="0"/>
        </a:p>
      </dsp:txBody>
      <dsp:txXfrm>
        <a:off x="7376456" y="2108103"/>
        <a:ext cx="3138750" cy="19417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C13A8-76E7-5347-A738-C2ADF906A96A}">
      <dsp:nvSpPr>
        <dsp:cNvPr id="0" name=""/>
        <dsp:cNvSpPr/>
      </dsp:nvSpPr>
      <dsp:spPr>
        <a:xfrm>
          <a:off x="3276599" y="0"/>
          <a:ext cx="3566160" cy="3566160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67B8F5-78B1-2E46-AD4F-B307DFA89570}">
      <dsp:nvSpPr>
        <dsp:cNvPr id="0" name=""/>
        <dsp:cNvSpPr/>
      </dsp:nvSpPr>
      <dsp:spPr>
        <a:xfrm>
          <a:off x="3615385" y="338785"/>
          <a:ext cx="1390802" cy="139080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/>
            <a:t>Teams</a:t>
          </a:r>
        </a:p>
      </dsp:txBody>
      <dsp:txXfrm>
        <a:off x="3683278" y="406678"/>
        <a:ext cx="1255016" cy="1255016"/>
      </dsp:txXfrm>
    </dsp:sp>
    <dsp:sp modelId="{35D969DE-E2DB-C648-BCDB-D0228279E601}">
      <dsp:nvSpPr>
        <dsp:cNvPr id="0" name=""/>
        <dsp:cNvSpPr/>
      </dsp:nvSpPr>
      <dsp:spPr>
        <a:xfrm>
          <a:off x="5113172" y="338785"/>
          <a:ext cx="1390802" cy="139080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 err="1"/>
            <a:t>Moodle</a:t>
          </a:r>
          <a:endParaRPr lang="nb-NO" sz="2000" kern="1200" noProof="0" dirty="0"/>
        </a:p>
      </dsp:txBody>
      <dsp:txXfrm>
        <a:off x="5181065" y="406678"/>
        <a:ext cx="1255016" cy="1255016"/>
      </dsp:txXfrm>
    </dsp:sp>
    <dsp:sp modelId="{37B4D77A-8F51-6142-B116-080504E81B7E}">
      <dsp:nvSpPr>
        <dsp:cNvPr id="0" name=""/>
        <dsp:cNvSpPr/>
      </dsp:nvSpPr>
      <dsp:spPr>
        <a:xfrm>
          <a:off x="3615385" y="1836572"/>
          <a:ext cx="1390802" cy="139080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 err="1"/>
            <a:t>WiseFlow</a:t>
          </a:r>
          <a:endParaRPr lang="nb-NO" sz="2000" kern="1200" noProof="0" dirty="0"/>
        </a:p>
      </dsp:txBody>
      <dsp:txXfrm>
        <a:off x="3683278" y="1904465"/>
        <a:ext cx="1255016" cy="1255016"/>
      </dsp:txXfrm>
    </dsp:sp>
    <dsp:sp modelId="{50394F0D-F845-A94D-B712-9425C20FBCEC}">
      <dsp:nvSpPr>
        <dsp:cNvPr id="0" name=""/>
        <dsp:cNvSpPr/>
      </dsp:nvSpPr>
      <dsp:spPr>
        <a:xfrm>
          <a:off x="5113172" y="1836572"/>
          <a:ext cx="1390802" cy="139080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/>
            <a:t>NOA</a:t>
          </a:r>
        </a:p>
      </dsp:txBody>
      <dsp:txXfrm>
        <a:off x="5181065" y="1904465"/>
        <a:ext cx="1255016" cy="1255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EB65-8AC3-7414-0375-696353BE4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244A0-4786-BAE0-580D-3FC9E2B14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DBC03-781E-40EC-609A-36FCFD6E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8A5D7-F757-A26E-487B-28CC5E72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95C1D-AFA8-76C5-2D0A-DAD4D14A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8315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E4F34-D95F-EC49-66F1-D0BE1F457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6C196-094E-57EB-D841-E90AF860C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AAC5-725B-88DC-28C3-087FB8B53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BBD0-0C90-F554-D48E-D04E188BB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DEFF6-D13C-45E5-BB52-7CA8D110E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95789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E29124-EC41-9755-5A6D-9BCAEEA61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560C4-4645-0675-C532-1F0C6EC06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1F260-115C-18C3-95ED-DF209FA71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6AAC6-1CB4-7FA3-99A1-A51754F5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01DCC-00C4-B545-7A61-E4C092C9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632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95FD-32FC-50F9-7B2E-319EE65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74403-47A7-4101-9AAC-963ADC8ED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F4538-64A2-4127-7799-F7C630D6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6B171-9F14-8AD8-94EE-11C7B2E2F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D585-27E2-58D3-F436-590E3B047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9231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FEA16-E8AF-6E47-345E-70507BEC2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F80C4-1CD5-36D5-7BBB-D371896A9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6A5F2-A98A-221C-568B-D7C4EE10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3A6CA-88C6-1454-F723-0857A6ACD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D90FD-5AFC-EF13-0492-0CB49D82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186670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7DFD-E7FE-5765-704A-CE92722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61BC6-1D5E-46D3-A630-B21EF11851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B6A6F-D286-CD22-D2E1-DC0340F2F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C2F95-ACDC-9359-7755-0D2EEB7C2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D52E4-C016-C623-045A-9D0F385F9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5B6AD-2DB7-2848-4D7F-F290727F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614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E103-E7B0-804B-4DC5-D8AFEA03D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C7911-C164-CCFD-28E3-8B8536DC5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822BC-F958-918D-4147-08607ACE4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AE1AD7-84C4-2019-CC23-E4364D8D7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B813C6-B96F-AA96-E5B4-22B7C8DF2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F892C-8866-8A2B-15DB-7B455B14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2C33EB-4660-1FE1-4DA4-5C92B7A1D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A714DA-F03D-A670-079D-1723D97DB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21726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55034-A868-149B-9937-993E98BCD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119F31-9563-1762-1DB8-0A15F9890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E1DC6-0942-43CD-3570-0C6F6AC1A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F1696-E880-5196-8226-4BAE97F1B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9425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860C03-1D7C-7F90-AF7F-45744838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0B40D4-95AE-824D-0621-3E08F0BC4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38827-C51E-981D-B2D9-D8C00B59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3981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19199-4839-73E2-B56F-39EA0456E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422E-DE76-8B9E-E409-9230D76EC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CFBC-47FE-DA2F-6789-8826F104E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001A1-9B6D-2BF2-E12A-EC72B064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13223-5459-7D03-D627-A89BF2E0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C4993-209C-6638-8655-88E669E31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75630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2C9FF-6903-E20C-6554-15EA8DCD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E80DAB-7E7B-48D5-DC97-BDD1DD5776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045B7-93CB-6D65-1C61-839B5EEE6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11C74-C9BF-8DAD-7DF2-E33825E3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5411D-34AF-D273-DA86-418E96B58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5F5CD-791C-EDA6-7E53-C3C2F84AB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0765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77E160-AF71-2108-0340-92331F1E8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94E54-90E7-A121-0F1F-69ABB1420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1ED20-6BFF-FD86-639C-7117CEAD08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36B90A-BF21-B44E-A29E-740E89D7DFC6}" type="datetimeFigureOut">
              <a:rPr lang="en-NO" smtClean="0"/>
              <a:t>02/02/2026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F866D-8EC3-C5A0-CB54-2EABB5B72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02369-C1B9-33F5-1C7F-648274C45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6358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vscode-file://vscode-app/Applications/Visual%20Studio%20Code.app/Contents/Resources/app/out/vs/code/electron-sandbox/workbench/workbench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3C8DF-BC43-8FE9-1E6D-290ED0AA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nb-NO" sz="3600" noProof="0" dirty="0">
                <a:solidFill>
                  <a:schemeClr val="tx2"/>
                </a:solidFill>
              </a:rPr>
              <a:t>Agenda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BC30A437-1DA6-F3D4-F4D6-6BD2F6A3B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endParaRPr lang="nb-NO" sz="1800" noProof="0" dirty="0">
              <a:solidFill>
                <a:schemeClr val="tx2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Faglærer og </a:t>
            </a:r>
            <a:r>
              <a:rPr lang="nb-NO" sz="1800" noProof="0" dirty="0" err="1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studass</a:t>
            </a:r>
            <a:endParaRPr lang="nb-NO" sz="1800" noProof="0" dirty="0">
              <a:solidFill>
                <a:schemeClr val="tx2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Semesterplan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Måloppnåelse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 err="1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Moodle</a:t>
            </a:r>
            <a:endParaRPr lang="nb-NO" sz="1800" noProof="0" dirty="0">
              <a:solidFill>
                <a:schemeClr val="tx2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Ukesoppgaver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Arbeidskrav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Eksamen</a:t>
            </a:r>
          </a:p>
          <a:p>
            <a:endParaRPr lang="nb-NO" sz="1800" noProof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50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AE6F-5820-4787-4EA4-00A44836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nb-NO" sz="4000" noProof="0">
                <a:solidFill>
                  <a:schemeClr val="tx2"/>
                </a:solidFill>
              </a:rPr>
              <a:t>Faglærer</a:t>
            </a:r>
            <a:endParaRPr lang="nb-NO" sz="4000" noProof="0" dirty="0">
              <a:solidFill>
                <a:schemeClr val="tx2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2ABD148-5F15-7C4F-8FAC-5CC68A7AB5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7843881"/>
              </p:ext>
            </p:extLst>
          </p:nvPr>
        </p:nvGraphicFramePr>
        <p:xfrm>
          <a:off x="516323" y="1645920"/>
          <a:ext cx="11271664" cy="1269327"/>
        </p:xfrm>
        <a:graphic>
          <a:graphicData uri="http://schemas.openxmlformats.org/drawingml/2006/table">
            <a:tbl>
              <a:tblPr/>
              <a:tblGrid>
                <a:gridCol w="3604894">
                  <a:extLst>
                    <a:ext uri="{9D8B030D-6E8A-4147-A177-3AD203B41FA5}">
                      <a16:colId xmlns:a16="http://schemas.microsoft.com/office/drawing/2014/main" val="522433647"/>
                    </a:ext>
                  </a:extLst>
                </a:gridCol>
                <a:gridCol w="3886114">
                  <a:extLst>
                    <a:ext uri="{9D8B030D-6E8A-4147-A177-3AD203B41FA5}">
                      <a16:colId xmlns:a16="http://schemas.microsoft.com/office/drawing/2014/main" val="3931865457"/>
                    </a:ext>
                  </a:extLst>
                </a:gridCol>
                <a:gridCol w="3780656">
                  <a:extLst>
                    <a:ext uri="{9D8B030D-6E8A-4147-A177-3AD203B41FA5}">
                      <a16:colId xmlns:a16="http://schemas.microsoft.com/office/drawing/2014/main" val="1635058435"/>
                    </a:ext>
                  </a:extLst>
                </a:gridCol>
              </a:tblGrid>
              <a:tr h="307410">
                <a:tc>
                  <a:txBody>
                    <a:bodyPr/>
                    <a:lstStyle/>
                    <a:p>
                      <a:r>
                        <a:rPr lang="nb-NO" sz="1500" noProof="0" dirty="0">
                          <a:effectLst/>
                        </a:rPr>
                        <a:t>Andreas Flått</a:t>
                      </a: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163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noProof="0" dirty="0" err="1">
                          <a:effectLst/>
                        </a:rPr>
                        <a:t>Webstep</a:t>
                      </a:r>
                      <a:r>
                        <a:rPr lang="nb-NO" sz="1500" noProof="0" dirty="0">
                          <a:effectLst/>
                        </a:rPr>
                        <a:t>, Oslo</a:t>
                      </a: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978489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u="none" strike="noStrike" noProof="0" dirty="0">
                          <a:effectLst/>
                          <a:hlinkClick r:id="rId2"/>
                        </a:rPr>
                        <a:t>andreas.flatt@gokstadakademiet.no</a:t>
                      </a:r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782068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noProof="0" dirty="0">
                          <a:effectLst/>
                        </a:rPr>
                        <a:t>Teams, epost, </a:t>
                      </a:r>
                      <a:r>
                        <a:rPr lang="nb-NO" sz="1500" noProof="0" dirty="0" err="1">
                          <a:effectLst/>
                        </a:rPr>
                        <a:t>Moodle</a:t>
                      </a:r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2000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FEC6E47-A7E0-DC64-3950-A37B51FAFBEB}"/>
              </a:ext>
            </a:extLst>
          </p:cNvPr>
          <p:cNvSpPr txBox="1"/>
          <p:nvPr/>
        </p:nvSpPr>
        <p:spPr>
          <a:xfrm>
            <a:off x="516323" y="3484914"/>
            <a:ext cx="4986430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NTNU, Master i industriell økonomi og teknologiledelse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Sopra</a:t>
            </a:r>
            <a:r>
              <a:rPr lang="nb-NO" sz="1500" dirty="0"/>
              <a:t> </a:t>
            </a:r>
            <a:r>
              <a:rPr lang="nb-NO" sz="1500" dirty="0" err="1"/>
              <a:t>Steria</a:t>
            </a:r>
            <a:r>
              <a:rPr lang="nb-NO" sz="1500" dirty="0"/>
              <a:t>, </a:t>
            </a:r>
            <a:r>
              <a:rPr lang="nb-NO" sz="1500" dirty="0" err="1"/>
              <a:t>Capra</a:t>
            </a:r>
            <a:r>
              <a:rPr lang="nb-NO" sz="1500" dirty="0"/>
              <a:t> </a:t>
            </a:r>
            <a:r>
              <a:rPr lang="nb-NO" sz="1500" dirty="0" err="1"/>
              <a:t>Consulting</a:t>
            </a:r>
            <a:r>
              <a:rPr lang="nb-NO" sz="1500" dirty="0"/>
              <a:t>, </a:t>
            </a:r>
            <a:r>
              <a:rPr lang="nb-NO" sz="1500" dirty="0" err="1"/>
              <a:t>Webstep</a:t>
            </a:r>
            <a:endParaRPr lang="nb-NO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Flere års erfaring med </a:t>
            </a:r>
            <a:r>
              <a:rPr lang="nb-NO" sz="1500" dirty="0" err="1"/>
              <a:t>Cloud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Varner Gruppen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Statens Vegvesen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Airthings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Tomra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SpareBank1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Rokea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b-NO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15/15 sertifiseringer innenfor AWS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A097EA-0CE5-1DE2-27B8-BF884D82572D}"/>
              </a:ext>
            </a:extLst>
          </p:cNvPr>
          <p:cNvSpPr txBox="1"/>
          <p:nvPr/>
        </p:nvSpPr>
        <p:spPr>
          <a:xfrm>
            <a:off x="2060028" y="33002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b-NO" dirty="0"/>
          </a:p>
        </p:txBody>
      </p:sp>
      <p:pic>
        <p:nvPicPr>
          <p:cNvPr id="9" name="Picture 8" descr="A person with a backpack on a mountain&#10;&#10;Description automatically generated">
            <a:extLst>
              <a:ext uri="{FF2B5EF4-FFF2-40B4-BE49-F238E27FC236}">
                <a16:creationId xmlns:a16="http://schemas.microsoft.com/office/drawing/2014/main" id="{291CA486-28F2-4A5C-202A-38ED51816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787" y="387350"/>
            <a:ext cx="60452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18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E85AC-27DF-D17D-136B-03083000E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endParaRPr lang="en-NO" sz="22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4D5A62-E853-19FE-41B3-B63BDD1BE678}"/>
              </a:ext>
            </a:extLst>
          </p:cNvPr>
          <p:cNvSpPr txBox="1">
            <a:spLocks/>
          </p:cNvSpPr>
          <p:nvPr/>
        </p:nvSpPr>
        <p:spPr>
          <a:xfrm>
            <a:off x="804672" y="457200"/>
            <a:ext cx="10579608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4000" dirty="0">
                <a:solidFill>
                  <a:schemeClr val="tx2"/>
                </a:solidFill>
              </a:rPr>
              <a:t>Semesterplan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586FE18-C890-56C0-7450-DC5FCAC45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189421"/>
              </p:ext>
            </p:extLst>
          </p:nvPr>
        </p:nvGraphicFramePr>
        <p:xfrm>
          <a:off x="908283" y="1671077"/>
          <a:ext cx="903267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9945">
                  <a:extLst>
                    <a:ext uri="{9D8B030D-6E8A-4147-A177-3AD203B41FA5}">
                      <a16:colId xmlns:a16="http://schemas.microsoft.com/office/drawing/2014/main" val="2079047634"/>
                    </a:ext>
                  </a:extLst>
                </a:gridCol>
                <a:gridCol w="4697416">
                  <a:extLst>
                    <a:ext uri="{9D8B030D-6E8A-4147-A177-3AD203B41FA5}">
                      <a16:colId xmlns:a16="http://schemas.microsoft.com/office/drawing/2014/main" val="1898953439"/>
                    </a:ext>
                  </a:extLst>
                </a:gridCol>
                <a:gridCol w="3535310">
                  <a:extLst>
                    <a:ext uri="{9D8B030D-6E8A-4147-A177-3AD203B41FA5}">
                      <a16:colId xmlns:a16="http://schemas.microsoft.com/office/drawing/2014/main" val="784382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Uke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Emne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97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noProof="0" dirty="0"/>
                        <a:t>Intro, </a:t>
                      </a:r>
                      <a:r>
                        <a:rPr lang="nb-NO" sz="1800" noProof="0" dirty="0" err="1"/>
                        <a:t>Docker</a:t>
                      </a:r>
                      <a:r>
                        <a:rPr lang="nb-NO" sz="1800" noProof="0" dirty="0"/>
                        <a:t>, </a:t>
                      </a:r>
                      <a:r>
                        <a:rPr lang="nb-NO" sz="1800" noProof="0" dirty="0" err="1"/>
                        <a:t>Docker-Compose</a:t>
                      </a:r>
                      <a:endParaRPr lang="nb-NO" sz="18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13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 err="1"/>
                        <a:t>Cloud</a:t>
                      </a:r>
                      <a:r>
                        <a:rPr lang="nb-NO" noProof="0" dirty="0"/>
                        <a:t>, 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Console</a:t>
                      </a:r>
                      <a:r>
                        <a:rPr lang="nb-NO" sz="18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VPC</a:t>
                      </a:r>
                      <a:r>
                        <a:rPr lang="nb-NO" sz="1800" b="0" kern="1200" noProof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EC2</a:t>
                      </a:r>
                      <a:endParaRPr lang="en-GB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Arbeidskrav: 16.01 – 30.01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1144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CLI, </a:t>
                      </a:r>
                      <a:r>
                        <a:rPr lang="nb-NO" noProof="0" dirty="0" err="1"/>
                        <a:t>CloudWatch</a:t>
                      </a:r>
                      <a:r>
                        <a:rPr lang="nb-NO" noProof="0" dirty="0"/>
                        <a:t>, IAM, S3, 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578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Amazon SNS/SQS, Lambda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72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CloudFormation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30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Repetisjon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355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Eksamen Utlevering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13. Februar 2026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90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Eksamen Innlevering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27. </a:t>
                      </a:r>
                      <a:r>
                        <a:rPr lang="nb-NO" noProof="0"/>
                        <a:t>Februar 2026</a:t>
                      </a:r>
                      <a:endParaRPr lang="nb-NO" noProof="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684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4872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D45D-0DFB-4844-7B4D-8FB00BFD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nb-NO" sz="5200" noProof="0"/>
              <a:t>Måloppnåelse</a:t>
            </a:r>
          </a:p>
        </p:txBody>
      </p:sp>
      <p:graphicFrame>
        <p:nvGraphicFramePr>
          <p:cNvPr id="85" name="Content Placeholder 3">
            <a:extLst>
              <a:ext uri="{FF2B5EF4-FFF2-40B4-BE49-F238E27FC236}">
                <a16:creationId xmlns:a16="http://schemas.microsoft.com/office/drawing/2014/main" id="{AA108A9F-69E0-7B55-8CF2-C159776B88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2331975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5036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E4D7-F069-9ED7-205E-BEE6539F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nb-NO" sz="4000" noProof="0" dirty="0">
                <a:solidFill>
                  <a:schemeClr val="tx2"/>
                </a:solidFill>
              </a:rPr>
              <a:t>Plattformer og Systemer</a:t>
            </a:r>
          </a:p>
        </p:txBody>
      </p:sp>
      <p:graphicFrame>
        <p:nvGraphicFramePr>
          <p:cNvPr id="49" name="Content Placeholder 2">
            <a:extLst>
              <a:ext uri="{FF2B5EF4-FFF2-40B4-BE49-F238E27FC236}">
                <a16:creationId xmlns:a16="http://schemas.microsoft.com/office/drawing/2014/main" id="{EA5153DA-BA3E-5086-9FEF-FFF9C268A4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801297"/>
              </p:ext>
            </p:extLst>
          </p:nvPr>
        </p:nvGraphicFramePr>
        <p:xfrm>
          <a:off x="1036320" y="2560320"/>
          <a:ext cx="10119360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9946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C1E7D-0DF6-A4B6-3D5F-DA4BE974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nb-NO" sz="3600" noProof="0">
                <a:solidFill>
                  <a:schemeClr val="tx2"/>
                </a:solidFill>
              </a:rPr>
              <a:t>Ukesoppgaver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68E88-EAD7-B37E-AC7C-0EFA98C12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nb-NO" sz="1800" dirty="0">
              <a:solidFill>
                <a:schemeClr val="tx2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Ikke obligatoriske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Hjelpemiddel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Utleveres hver uke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Omhandler ukens tema</a:t>
            </a:r>
          </a:p>
          <a:p>
            <a:pPr marL="0" indent="0">
              <a:buNone/>
            </a:pPr>
            <a:endParaRPr lang="nb-NO" sz="1800" noProof="0" dirty="0">
              <a:solidFill>
                <a:schemeClr val="tx2"/>
              </a:solidFill>
            </a:endParaRPr>
          </a:p>
        </p:txBody>
      </p:sp>
      <p:pic>
        <p:nvPicPr>
          <p:cNvPr id="7" name="Graphic 6" descr="Tick">
            <a:extLst>
              <a:ext uri="{FF2B5EF4-FFF2-40B4-BE49-F238E27FC236}">
                <a16:creationId xmlns:a16="http://schemas.microsoft.com/office/drawing/2014/main" id="{425B29F0-1249-DC73-C62A-C2D710F01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92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DBCE-ABCF-D9E3-C151-749129579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nb-NO" sz="4000"/>
              <a:t>Arbeidskrav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75C17-4DC6-961F-3BA5-3E71032C2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3799425" cy="3143241"/>
          </a:xfrm>
        </p:spPr>
        <p:txBody>
          <a:bodyPr>
            <a:normAutofit/>
          </a:bodyPr>
          <a:lstStyle/>
          <a:p>
            <a:endParaRPr lang="nb-NO" sz="170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Obligatorisk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Må bestås for å kunne ta eksamen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Arbeidskrav: 16.01</a:t>
            </a:r>
            <a:r>
              <a:rPr lang="nb-NO" sz="1700" noProof="0" dirty="0"/>
              <a:t> – </a:t>
            </a:r>
            <a:r>
              <a:rPr lang="nb-NO" sz="1700" dirty="0"/>
              <a:t>30</a:t>
            </a:r>
            <a:r>
              <a:rPr lang="nb-NO" sz="1700" noProof="0" dirty="0"/>
              <a:t>.01</a:t>
            </a:r>
          </a:p>
          <a:p>
            <a:pPr marL="1200150" lvl="2" indent="-285750"/>
            <a:r>
              <a:rPr lang="nb-NO" sz="1700" dirty="0">
                <a:effectLst/>
                <a:latin typeface="Helvetica Neue" panose="02000503000000020004" pitchFamily="2" charset="0"/>
              </a:rPr>
              <a:t>Mappeinnlevering</a:t>
            </a:r>
          </a:p>
          <a:p>
            <a:pPr marL="1200150" lvl="2" indent="-285750"/>
            <a:r>
              <a:rPr lang="nb-NO" sz="1700" dirty="0">
                <a:effectLst/>
                <a:latin typeface="Helvetica Neue" panose="02000503000000020004" pitchFamily="2" charset="0"/>
              </a:rPr>
              <a:t>Gruppeoppgave</a:t>
            </a:r>
          </a:p>
          <a:p>
            <a:endParaRPr lang="nb-NO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FFFDD5-53D1-DCB9-EA1C-B0119720DE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72" r="-2" b="25085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4507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B0B81-860A-0C74-B1A8-9648D98A1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NO" sz="4000" dirty="0"/>
              <a:t>Eksamen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2E405-4042-0CA0-BCB9-33444665C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endParaRPr lang="en-GB" sz="200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Utlevering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13. </a:t>
            </a:r>
            <a:r>
              <a:rPr lang="en-GB" sz="2000" dirty="0" err="1">
                <a:latin typeface="Helvetica Neue" panose="02000503000000020004" pitchFamily="2" charset="0"/>
              </a:rPr>
              <a:t>feburar</a:t>
            </a:r>
            <a:r>
              <a:rPr lang="en-GB" sz="2000" dirty="0">
                <a:latin typeface="Helvetica Neue" panose="02000503000000020004" pitchFamily="2" charset="0"/>
              </a:rPr>
              <a:t> 2025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Innlevering</a:t>
            </a:r>
            <a:r>
              <a:rPr lang="en-GB" sz="2000">
                <a:latin typeface="Helvetica Neue" panose="02000503000000020004" pitchFamily="2" charset="0"/>
              </a:rPr>
              <a:t> 27. </a:t>
            </a:r>
            <a:r>
              <a:rPr lang="en-GB" sz="2000" dirty="0" err="1">
                <a:latin typeface="Helvetica Neue" panose="02000503000000020004" pitchFamily="2" charset="0"/>
              </a:rPr>
              <a:t>februar</a:t>
            </a:r>
            <a:r>
              <a:rPr lang="en-GB" sz="2000" dirty="0">
                <a:latin typeface="Helvetica Neue" panose="02000503000000020004" pitchFamily="2" charset="0"/>
              </a:rPr>
              <a:t> 2025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Mappeoppgave</a:t>
            </a:r>
            <a:endParaRPr lang="en-GB" sz="2000" dirty="0"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Leveres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</a:t>
            </a:r>
            <a:r>
              <a:rPr lang="en-GB" sz="2000" dirty="0" err="1">
                <a:effectLst/>
                <a:latin typeface="Helvetica Neue" panose="02000503000000020004" pitchFamily="2" charset="0"/>
              </a:rPr>
              <a:t>på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</a:t>
            </a:r>
            <a:r>
              <a:rPr lang="en-GB" sz="2000" dirty="0" err="1">
                <a:effectLst/>
                <a:latin typeface="Helvetica Neue" panose="02000503000000020004" pitchFamily="2" charset="0"/>
              </a:rPr>
              <a:t>Wiseflow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NO" sz="2000" dirty="0"/>
          </a:p>
        </p:txBody>
      </p:sp>
      <p:pic>
        <p:nvPicPr>
          <p:cNvPr id="5" name="Picture 4" descr="Bakgrunns bilde av en rad av graduates">
            <a:extLst>
              <a:ext uri="{FF2B5EF4-FFF2-40B4-BE49-F238E27FC236}">
                <a16:creationId xmlns:a16="http://schemas.microsoft.com/office/drawing/2014/main" id="{00F2513A-7011-6DF4-8FD6-23502644D7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584" r="28579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6678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3518</TotalTime>
  <Words>287</Words>
  <Application>Microsoft Macintosh PowerPoint</Application>
  <PresentationFormat>Widescreen</PresentationFormat>
  <Paragraphs>84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Office Theme</vt:lpstr>
      <vt:lpstr>Agenda</vt:lpstr>
      <vt:lpstr>Faglærer</vt:lpstr>
      <vt:lpstr>PowerPoint Presentation</vt:lpstr>
      <vt:lpstr>Måloppnåelse</vt:lpstr>
      <vt:lpstr>Plattformer og Systemer</vt:lpstr>
      <vt:lpstr>Ukesoppgaver</vt:lpstr>
      <vt:lpstr>Arbeidskrav</vt:lpstr>
      <vt:lpstr>Eksamen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Andreas Flått</dc:creator>
  <cp:lastModifiedBy>Andreas Flått</cp:lastModifiedBy>
  <cp:revision>28</cp:revision>
  <dcterms:created xsi:type="dcterms:W3CDTF">2024-10-16T09:24:02Z</dcterms:created>
  <dcterms:modified xsi:type="dcterms:W3CDTF">2026-02-02T17:31:09Z</dcterms:modified>
</cp:coreProperties>
</file>

<file path=docProps/thumbnail.jpeg>
</file>